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68" r:id="rId2"/>
    <p:sldId id="269" r:id="rId3"/>
    <p:sldId id="270" r:id="rId4"/>
    <p:sldId id="271" r:id="rId5"/>
    <p:sldId id="272" r:id="rId6"/>
    <p:sldId id="273" r:id="rId7"/>
    <p:sldId id="274" r:id="rId8"/>
    <p:sldId id="275" r:id="rId9"/>
    <p:sldId id="276" r:id="rId10"/>
    <p:sldId id="277" r:id="rId11"/>
    <p:sldId id="278" r:id="rId12"/>
    <p:sldId id="279" r:id="rId13"/>
    <p:sldId id="280" r:id="rId14"/>
    <p:sldId id="28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003366"/>
    <a:srgbClr val="7D90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01AB0E-763B-404A-A93F-7E422334CB0A}" v="265" dt="2026-07-10T20:33:53.3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43"/>
    <p:restoredTop sz="64260" autoAdjust="0"/>
  </p:normalViewPr>
  <p:slideViewPr>
    <p:cSldViewPr snapToGrid="0" snapToObjects="1">
      <p:cViewPr varScale="1">
        <p:scale>
          <a:sx n="72" d="100"/>
          <a:sy n="72" d="100"/>
        </p:scale>
        <p:origin x="61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Pyron" userId="b2f4bcae-12d3-4383-b691-90afde70c33d" providerId="ADAL" clId="{F33C61EA-294A-48AE-8806-5E1C82395371}"/>
    <pc:docChg chg="undo custSel addSld delSld modSld">
      <pc:chgData name="Lisa Pyron" userId="b2f4bcae-12d3-4383-b691-90afde70c33d" providerId="ADAL" clId="{F33C61EA-294A-48AE-8806-5E1C82395371}" dt="2026-07-10T20:36:04.370" v="1594" actId="1076"/>
      <pc:docMkLst>
        <pc:docMk/>
      </pc:docMkLst>
      <pc:sldChg chg="del">
        <pc:chgData name="Lisa Pyron" userId="b2f4bcae-12d3-4383-b691-90afde70c33d" providerId="ADAL" clId="{F33C61EA-294A-48AE-8806-5E1C82395371}" dt="2026-07-10T20:14:38.571" v="1363" actId="2696"/>
        <pc:sldMkLst>
          <pc:docMk/>
          <pc:sldMk cId="309213377" sldId="267"/>
        </pc:sldMkLst>
      </pc:sldChg>
      <pc:sldChg chg="addSp delSp modSp new mod modClrScheme chgLayout">
        <pc:chgData name="Lisa Pyron" userId="b2f4bcae-12d3-4383-b691-90afde70c33d" providerId="ADAL" clId="{F33C61EA-294A-48AE-8806-5E1C82395371}" dt="2026-07-10T20:29:51.754" v="1582" actId="1076"/>
        <pc:sldMkLst>
          <pc:docMk/>
          <pc:sldMk cId="2133288333" sldId="268"/>
        </pc:sldMkLst>
        <pc:spChg chg="del">
          <ac:chgData name="Lisa Pyron" userId="b2f4bcae-12d3-4383-b691-90afde70c33d" providerId="ADAL" clId="{F33C61EA-294A-48AE-8806-5E1C82395371}" dt="2026-07-10T18:57:45.927" v="1" actId="700"/>
          <ac:spMkLst>
            <pc:docMk/>
            <pc:sldMk cId="2133288333" sldId="268"/>
            <ac:spMk id="2" creationId="{EC2BEEB3-54A0-B25A-8E34-81F0A3B7A195}"/>
          </ac:spMkLst>
        </pc:spChg>
        <pc:spChg chg="del mod ord">
          <ac:chgData name="Lisa Pyron" userId="b2f4bcae-12d3-4383-b691-90afde70c33d" providerId="ADAL" clId="{F33C61EA-294A-48AE-8806-5E1C82395371}" dt="2026-07-10T18:57:45.927" v="1" actId="700"/>
          <ac:spMkLst>
            <pc:docMk/>
            <pc:sldMk cId="2133288333" sldId="268"/>
            <ac:spMk id="3" creationId="{8DFC8F64-151A-3DF2-FE05-ED4DA80DF8F4}"/>
          </ac:spMkLst>
        </pc:spChg>
        <pc:spChg chg="del mod ord">
          <ac:chgData name="Lisa Pyron" userId="b2f4bcae-12d3-4383-b691-90afde70c33d" providerId="ADAL" clId="{F33C61EA-294A-48AE-8806-5E1C82395371}" dt="2026-07-10T18:57:45.927" v="1" actId="700"/>
          <ac:spMkLst>
            <pc:docMk/>
            <pc:sldMk cId="2133288333" sldId="268"/>
            <ac:spMk id="4" creationId="{4F5A76F7-61F7-B181-A681-53F1C28DC2EB}"/>
          </ac:spMkLst>
        </pc:spChg>
        <pc:spChg chg="add mod ord">
          <ac:chgData name="Lisa Pyron" userId="b2f4bcae-12d3-4383-b691-90afde70c33d" providerId="ADAL" clId="{F33C61EA-294A-48AE-8806-5E1C82395371}" dt="2026-07-10T20:29:42.001" v="1578" actId="1076"/>
          <ac:spMkLst>
            <pc:docMk/>
            <pc:sldMk cId="2133288333" sldId="268"/>
            <ac:spMk id="5" creationId="{EC06D500-DDC1-D5CA-E7CF-00079F18A4DE}"/>
          </ac:spMkLst>
        </pc:spChg>
        <pc:spChg chg="add mod ord">
          <ac:chgData name="Lisa Pyron" userId="b2f4bcae-12d3-4383-b691-90afde70c33d" providerId="ADAL" clId="{F33C61EA-294A-48AE-8806-5E1C82395371}" dt="2026-07-10T20:29:44.968" v="1579" actId="1076"/>
          <ac:spMkLst>
            <pc:docMk/>
            <pc:sldMk cId="2133288333" sldId="268"/>
            <ac:spMk id="6" creationId="{3B49CAC2-7521-A2ED-94FD-595A0280E2DB}"/>
          </ac:spMkLst>
        </pc:spChg>
        <pc:picChg chg="add del mod">
          <ac:chgData name="Lisa Pyron" userId="b2f4bcae-12d3-4383-b691-90afde70c33d" providerId="ADAL" clId="{F33C61EA-294A-48AE-8806-5E1C82395371}" dt="2026-07-10T18:59:18.273" v="80" actId="14100"/>
          <ac:picMkLst>
            <pc:docMk/>
            <pc:sldMk cId="2133288333" sldId="268"/>
            <ac:picMk id="1026" creationId="{4C40014A-A963-63C8-151C-36A6EB801BCD}"/>
          </ac:picMkLst>
        </pc:picChg>
        <pc:picChg chg="add mod">
          <ac:chgData name="Lisa Pyron" userId="b2f4bcae-12d3-4383-b691-90afde70c33d" providerId="ADAL" clId="{F33C61EA-294A-48AE-8806-5E1C82395371}" dt="2026-07-10T20:29:51.754" v="1582" actId="1076"/>
          <ac:picMkLst>
            <pc:docMk/>
            <pc:sldMk cId="2133288333" sldId="268"/>
            <ac:picMk id="1028" creationId="{B2249793-1219-CE8C-F755-65E5B7FD529D}"/>
          </ac:picMkLst>
        </pc:picChg>
      </pc:sldChg>
      <pc:sldChg chg="addSp delSp modSp new mod modClrScheme chgLayout">
        <pc:chgData name="Lisa Pyron" userId="b2f4bcae-12d3-4383-b691-90afde70c33d" providerId="ADAL" clId="{F33C61EA-294A-48AE-8806-5E1C82395371}" dt="2026-07-10T19:14:37.193" v="263" actId="1076"/>
        <pc:sldMkLst>
          <pc:docMk/>
          <pc:sldMk cId="1149087807" sldId="269"/>
        </pc:sldMkLst>
        <pc:spChg chg="del mod ord">
          <ac:chgData name="Lisa Pyron" userId="b2f4bcae-12d3-4383-b691-90afde70c33d" providerId="ADAL" clId="{F33C61EA-294A-48AE-8806-5E1C82395371}" dt="2026-07-10T19:00:01.125" v="86" actId="700"/>
          <ac:spMkLst>
            <pc:docMk/>
            <pc:sldMk cId="1149087807" sldId="269"/>
            <ac:spMk id="2" creationId="{C42FD644-513A-70B7-459E-9C4616FCFACD}"/>
          </ac:spMkLst>
        </pc:spChg>
        <pc:spChg chg="del mod ord">
          <ac:chgData name="Lisa Pyron" userId="b2f4bcae-12d3-4383-b691-90afde70c33d" providerId="ADAL" clId="{F33C61EA-294A-48AE-8806-5E1C82395371}" dt="2026-07-10T19:00:01.125" v="86" actId="700"/>
          <ac:spMkLst>
            <pc:docMk/>
            <pc:sldMk cId="1149087807" sldId="269"/>
            <ac:spMk id="3" creationId="{566FD74A-4B52-6836-34F8-B54A842B9AAD}"/>
          </ac:spMkLst>
        </pc:spChg>
        <pc:spChg chg="add mod ord">
          <ac:chgData name="Lisa Pyron" userId="b2f4bcae-12d3-4383-b691-90afde70c33d" providerId="ADAL" clId="{F33C61EA-294A-48AE-8806-5E1C82395371}" dt="2026-07-10T19:14:37.193" v="263" actId="1076"/>
          <ac:spMkLst>
            <pc:docMk/>
            <pc:sldMk cId="1149087807" sldId="269"/>
            <ac:spMk id="4" creationId="{2E0C99C8-BF49-22CE-FE9A-03CEF5CF4F6C}"/>
          </ac:spMkLst>
        </pc:spChg>
        <pc:spChg chg="add del mod ord">
          <ac:chgData name="Lisa Pyron" userId="b2f4bcae-12d3-4383-b691-90afde70c33d" providerId="ADAL" clId="{F33C61EA-294A-48AE-8806-5E1C82395371}" dt="2026-07-10T19:00:14.513" v="106" actId="478"/>
          <ac:spMkLst>
            <pc:docMk/>
            <pc:sldMk cId="1149087807" sldId="269"/>
            <ac:spMk id="5" creationId="{0FA8ACAC-F530-4EC1-3D16-DBD97A2EE90F}"/>
          </ac:spMkLst>
        </pc:spChg>
        <pc:spChg chg="add del mod ord">
          <ac:chgData name="Lisa Pyron" userId="b2f4bcae-12d3-4383-b691-90afde70c33d" providerId="ADAL" clId="{F33C61EA-294A-48AE-8806-5E1C82395371}" dt="2026-07-10T19:00:18.505" v="107" actId="478"/>
          <ac:spMkLst>
            <pc:docMk/>
            <pc:sldMk cId="1149087807" sldId="269"/>
            <ac:spMk id="6" creationId="{B7F458FA-F08B-5D25-B92D-77CBF9DDAEA9}"/>
          </ac:spMkLst>
        </pc:spChg>
        <pc:picChg chg="add mod modCrop">
          <ac:chgData name="Lisa Pyron" userId="b2f4bcae-12d3-4383-b691-90afde70c33d" providerId="ADAL" clId="{F33C61EA-294A-48AE-8806-5E1C82395371}" dt="2026-07-10T19:14:31.978" v="262" actId="14100"/>
          <ac:picMkLst>
            <pc:docMk/>
            <pc:sldMk cId="1149087807" sldId="269"/>
            <ac:picMk id="8" creationId="{4B0E19ED-29A6-A15E-7C10-9F71CC6C1052}"/>
          </ac:picMkLst>
        </pc:picChg>
        <pc:picChg chg="add del mod">
          <ac:chgData name="Lisa Pyron" userId="b2f4bcae-12d3-4383-b691-90afde70c33d" providerId="ADAL" clId="{F33C61EA-294A-48AE-8806-5E1C82395371}" dt="2026-07-10T19:03:52.751" v="132" actId="478"/>
          <ac:picMkLst>
            <pc:docMk/>
            <pc:sldMk cId="1149087807" sldId="269"/>
            <ac:picMk id="2050" creationId="{B87AFE77-C8A6-B8A9-F887-3CD7FE9A10DC}"/>
          </ac:picMkLst>
        </pc:picChg>
      </pc:sldChg>
      <pc:sldChg chg="addSp delSp modSp new mod modClrScheme chgLayout modNotesTx">
        <pc:chgData name="Lisa Pyron" userId="b2f4bcae-12d3-4383-b691-90afde70c33d" providerId="ADAL" clId="{F33C61EA-294A-48AE-8806-5E1C82395371}" dt="2026-07-10T20:30:43.663" v="1583" actId="6549"/>
        <pc:sldMkLst>
          <pc:docMk/>
          <pc:sldMk cId="1649756684" sldId="270"/>
        </pc:sldMkLst>
        <pc:spChg chg="del mod ord">
          <ac:chgData name="Lisa Pyron" userId="b2f4bcae-12d3-4383-b691-90afde70c33d" providerId="ADAL" clId="{F33C61EA-294A-48AE-8806-5E1C82395371}" dt="2026-07-10T19:05:38.377" v="140" actId="700"/>
          <ac:spMkLst>
            <pc:docMk/>
            <pc:sldMk cId="1649756684" sldId="270"/>
            <ac:spMk id="2" creationId="{359665BB-0E25-8FBC-D542-4C344D0D291E}"/>
          </ac:spMkLst>
        </pc:spChg>
        <pc:spChg chg="del mod ord">
          <ac:chgData name="Lisa Pyron" userId="b2f4bcae-12d3-4383-b691-90afde70c33d" providerId="ADAL" clId="{F33C61EA-294A-48AE-8806-5E1C82395371}" dt="2026-07-10T19:05:38.377" v="140" actId="700"/>
          <ac:spMkLst>
            <pc:docMk/>
            <pc:sldMk cId="1649756684" sldId="270"/>
            <ac:spMk id="3" creationId="{448FAC41-296F-F920-781B-E259648DCA19}"/>
          </ac:spMkLst>
        </pc:spChg>
        <pc:spChg chg="del mod ord">
          <ac:chgData name="Lisa Pyron" userId="b2f4bcae-12d3-4383-b691-90afde70c33d" providerId="ADAL" clId="{F33C61EA-294A-48AE-8806-5E1C82395371}" dt="2026-07-10T19:05:38.377" v="140" actId="700"/>
          <ac:spMkLst>
            <pc:docMk/>
            <pc:sldMk cId="1649756684" sldId="270"/>
            <ac:spMk id="4" creationId="{87C9E48A-7746-E37E-5AFD-6D92E99D3128}"/>
          </ac:spMkLst>
        </pc:spChg>
        <pc:spChg chg="add del mod ord">
          <ac:chgData name="Lisa Pyron" userId="b2f4bcae-12d3-4383-b691-90afde70c33d" providerId="ADAL" clId="{F33C61EA-294A-48AE-8806-5E1C82395371}" dt="2026-07-10T19:05:55.031" v="143" actId="700"/>
          <ac:spMkLst>
            <pc:docMk/>
            <pc:sldMk cId="1649756684" sldId="270"/>
            <ac:spMk id="5" creationId="{FDB4232A-9AC8-4825-886B-78C839BACA2E}"/>
          </ac:spMkLst>
        </pc:spChg>
        <pc:spChg chg="add del mod ord">
          <ac:chgData name="Lisa Pyron" userId="b2f4bcae-12d3-4383-b691-90afde70c33d" providerId="ADAL" clId="{F33C61EA-294A-48AE-8806-5E1C82395371}" dt="2026-07-10T19:05:55.031" v="143" actId="700"/>
          <ac:spMkLst>
            <pc:docMk/>
            <pc:sldMk cId="1649756684" sldId="270"/>
            <ac:spMk id="6" creationId="{AD10E057-92BE-7692-1FDC-3A99F61B74C9}"/>
          </ac:spMkLst>
        </pc:spChg>
        <pc:spChg chg="add del mod ord">
          <ac:chgData name="Lisa Pyron" userId="b2f4bcae-12d3-4383-b691-90afde70c33d" providerId="ADAL" clId="{F33C61EA-294A-48AE-8806-5E1C82395371}" dt="2026-07-10T19:05:55.031" v="143" actId="700"/>
          <ac:spMkLst>
            <pc:docMk/>
            <pc:sldMk cId="1649756684" sldId="270"/>
            <ac:spMk id="7" creationId="{F722994B-2887-F655-242E-C2F573F16DE9}"/>
          </ac:spMkLst>
        </pc:spChg>
        <pc:spChg chg="add del mod ord">
          <ac:chgData name="Lisa Pyron" userId="b2f4bcae-12d3-4383-b691-90afde70c33d" providerId="ADAL" clId="{F33C61EA-294A-48AE-8806-5E1C82395371}" dt="2026-07-10T19:05:55.031" v="143" actId="700"/>
          <ac:spMkLst>
            <pc:docMk/>
            <pc:sldMk cId="1649756684" sldId="270"/>
            <ac:spMk id="8" creationId="{AF6537A5-7141-D456-59E3-80F9D13E0872}"/>
          </ac:spMkLst>
        </pc:spChg>
        <pc:spChg chg="add del mod ord">
          <ac:chgData name="Lisa Pyron" userId="b2f4bcae-12d3-4383-b691-90afde70c33d" providerId="ADAL" clId="{F33C61EA-294A-48AE-8806-5E1C82395371}" dt="2026-07-10T19:05:55.031" v="143" actId="700"/>
          <ac:spMkLst>
            <pc:docMk/>
            <pc:sldMk cId="1649756684" sldId="270"/>
            <ac:spMk id="9" creationId="{7819FDAF-2FCD-FA2D-69E6-4528252F535D}"/>
          </ac:spMkLst>
        </pc:spChg>
        <pc:spChg chg="add mod ord">
          <ac:chgData name="Lisa Pyron" userId="b2f4bcae-12d3-4383-b691-90afde70c33d" providerId="ADAL" clId="{F33C61EA-294A-48AE-8806-5E1C82395371}" dt="2026-07-10T19:06:23.299" v="160" actId="20577"/>
          <ac:spMkLst>
            <pc:docMk/>
            <pc:sldMk cId="1649756684" sldId="270"/>
            <ac:spMk id="10" creationId="{6FCF5B8A-570C-E0C4-DC2F-922C95F25DC3}"/>
          </ac:spMkLst>
        </pc:spChg>
        <pc:spChg chg="add del mod ord">
          <ac:chgData name="Lisa Pyron" userId="b2f4bcae-12d3-4383-b691-90afde70c33d" providerId="ADAL" clId="{F33C61EA-294A-48AE-8806-5E1C82395371}" dt="2026-07-10T19:07:04.791" v="162" actId="478"/>
          <ac:spMkLst>
            <pc:docMk/>
            <pc:sldMk cId="1649756684" sldId="270"/>
            <ac:spMk id="11" creationId="{C7EC08A0-E9EA-D5B0-4A47-415E39D4C767}"/>
          </ac:spMkLst>
        </pc:spChg>
        <pc:spChg chg="add del mod ord">
          <ac:chgData name="Lisa Pyron" userId="b2f4bcae-12d3-4383-b691-90afde70c33d" providerId="ADAL" clId="{F33C61EA-294A-48AE-8806-5E1C82395371}" dt="2026-07-10T19:07:15.930" v="164" actId="478"/>
          <ac:spMkLst>
            <pc:docMk/>
            <pc:sldMk cId="1649756684" sldId="270"/>
            <ac:spMk id="12" creationId="{D636A79F-4859-AC82-F191-D07C1377AFB6}"/>
          </ac:spMkLst>
        </pc:spChg>
        <pc:graphicFrameChg chg="add mod">
          <ac:chgData name="Lisa Pyron" userId="b2f4bcae-12d3-4383-b691-90afde70c33d" providerId="ADAL" clId="{F33C61EA-294A-48AE-8806-5E1C82395371}" dt="2026-07-10T19:07:19.739" v="165" actId="1076"/>
          <ac:graphicFrameMkLst>
            <pc:docMk/>
            <pc:sldMk cId="1649756684" sldId="270"/>
            <ac:graphicFrameMk id="13" creationId="{A9D19F9A-C114-31DC-B65C-4F59FE80D5B4}"/>
          </ac:graphicFrameMkLst>
        </pc:graphicFrameChg>
      </pc:sldChg>
      <pc:sldChg chg="addSp delSp modSp add mod modNotesTx">
        <pc:chgData name="Lisa Pyron" userId="b2f4bcae-12d3-4383-b691-90afde70c33d" providerId="ADAL" clId="{F33C61EA-294A-48AE-8806-5E1C82395371}" dt="2026-07-10T19:11:32.723" v="199" actId="1076"/>
        <pc:sldMkLst>
          <pc:docMk/>
          <pc:sldMk cId="3487845428" sldId="271"/>
        </pc:sldMkLst>
        <pc:spChg chg="add mod">
          <ac:chgData name="Lisa Pyron" userId="b2f4bcae-12d3-4383-b691-90afde70c33d" providerId="ADAL" clId="{F33C61EA-294A-48AE-8806-5E1C82395371}" dt="2026-07-10T19:11:17.924" v="196"/>
          <ac:spMkLst>
            <pc:docMk/>
            <pc:sldMk cId="3487845428" sldId="271"/>
            <ac:spMk id="3" creationId="{061741AC-9021-8271-427B-2BC120547CEF}"/>
          </ac:spMkLst>
        </pc:spChg>
        <pc:spChg chg="add mod">
          <ac:chgData name="Lisa Pyron" userId="b2f4bcae-12d3-4383-b691-90afde70c33d" providerId="ADAL" clId="{F33C61EA-294A-48AE-8806-5E1C82395371}" dt="2026-07-10T19:11:17.924" v="196"/>
          <ac:spMkLst>
            <pc:docMk/>
            <pc:sldMk cId="3487845428" sldId="271"/>
            <ac:spMk id="4" creationId="{41BE7ACA-AE74-2FAC-F156-3D704A3DE269}"/>
          </ac:spMkLst>
        </pc:spChg>
        <pc:spChg chg="add mod">
          <ac:chgData name="Lisa Pyron" userId="b2f4bcae-12d3-4383-b691-90afde70c33d" providerId="ADAL" clId="{F33C61EA-294A-48AE-8806-5E1C82395371}" dt="2026-07-10T19:11:17.924" v="196"/>
          <ac:spMkLst>
            <pc:docMk/>
            <pc:sldMk cId="3487845428" sldId="271"/>
            <ac:spMk id="5" creationId="{4BB2D2F0-ED62-F8E6-DE25-4C31A4AEA7ED}"/>
          </ac:spMkLst>
        </pc:spChg>
        <pc:spChg chg="add mod">
          <ac:chgData name="Lisa Pyron" userId="b2f4bcae-12d3-4383-b691-90afde70c33d" providerId="ADAL" clId="{F33C61EA-294A-48AE-8806-5E1C82395371}" dt="2026-07-10T19:11:17.924" v="196"/>
          <ac:spMkLst>
            <pc:docMk/>
            <pc:sldMk cId="3487845428" sldId="271"/>
            <ac:spMk id="6" creationId="{BE83600E-56B3-242B-16D5-A7C927838240}"/>
          </ac:spMkLst>
        </pc:spChg>
        <pc:spChg chg="add mod">
          <ac:chgData name="Lisa Pyron" userId="b2f4bcae-12d3-4383-b691-90afde70c33d" providerId="ADAL" clId="{F33C61EA-294A-48AE-8806-5E1C82395371}" dt="2026-07-10T19:11:17.924" v="196"/>
          <ac:spMkLst>
            <pc:docMk/>
            <pc:sldMk cId="3487845428" sldId="271"/>
            <ac:spMk id="7" creationId="{2BD95858-6607-DDB2-2171-F53A5751CADE}"/>
          </ac:spMkLst>
        </pc:spChg>
        <pc:spChg chg="mod">
          <ac:chgData name="Lisa Pyron" userId="b2f4bcae-12d3-4383-b691-90afde70c33d" providerId="ADAL" clId="{F33C61EA-294A-48AE-8806-5E1C82395371}" dt="2026-07-10T19:11:25.190" v="198" actId="1076"/>
          <ac:spMkLst>
            <pc:docMk/>
            <pc:sldMk cId="3487845428" sldId="271"/>
            <ac:spMk id="10" creationId="{22A7B266-6C31-2998-B95F-D0DC793BDEF2}"/>
          </ac:spMkLst>
        </pc:spChg>
        <pc:grpChg chg="mod">
          <ac:chgData name="Lisa Pyron" userId="b2f4bcae-12d3-4383-b691-90afde70c33d" providerId="ADAL" clId="{F33C61EA-294A-48AE-8806-5E1C82395371}" dt="2026-07-10T19:11:32.723" v="199" actId="1076"/>
          <ac:grpSpMkLst>
            <pc:docMk/>
            <pc:sldMk cId="3487845428" sldId="271"/>
            <ac:grpSpMk id="2" creationId="{5728DFEC-DDE5-E3AF-36B2-0192D4281F62}"/>
          </ac:grpSpMkLst>
        </pc:grpChg>
        <pc:graphicFrameChg chg="del">
          <ac:chgData name="Lisa Pyron" userId="b2f4bcae-12d3-4383-b691-90afde70c33d" providerId="ADAL" clId="{F33C61EA-294A-48AE-8806-5E1C82395371}" dt="2026-07-10T19:08:36.529" v="168" actId="478"/>
          <ac:graphicFrameMkLst>
            <pc:docMk/>
            <pc:sldMk cId="3487845428" sldId="271"/>
            <ac:graphicFrameMk id="13" creationId="{8624B088-D3E4-278F-45A3-BC1E5A6C8349}"/>
          </ac:graphicFrameMkLst>
        </pc:graphicFrameChg>
        <pc:picChg chg="add mod">
          <ac:chgData name="Lisa Pyron" userId="b2f4bcae-12d3-4383-b691-90afde70c33d" providerId="ADAL" clId="{F33C61EA-294A-48AE-8806-5E1C82395371}" dt="2026-07-10T19:11:17.924" v="196"/>
          <ac:picMkLst>
            <pc:docMk/>
            <pc:sldMk cId="3487845428" sldId="271"/>
            <ac:picMk id="8" creationId="{44D1767F-7906-6033-4943-86215FEB375A}"/>
          </ac:picMkLst>
        </pc:picChg>
        <pc:picChg chg="add mod">
          <ac:chgData name="Lisa Pyron" userId="b2f4bcae-12d3-4383-b691-90afde70c33d" providerId="ADAL" clId="{F33C61EA-294A-48AE-8806-5E1C82395371}" dt="2026-07-10T19:11:17.924" v="196"/>
          <ac:picMkLst>
            <pc:docMk/>
            <pc:sldMk cId="3487845428" sldId="271"/>
            <ac:picMk id="9" creationId="{4B9495A4-3F17-9DFD-3203-25D07DB48E4A}"/>
          </ac:picMkLst>
        </pc:picChg>
        <pc:picChg chg="add mod">
          <ac:chgData name="Lisa Pyron" userId="b2f4bcae-12d3-4383-b691-90afde70c33d" providerId="ADAL" clId="{F33C61EA-294A-48AE-8806-5E1C82395371}" dt="2026-07-10T19:11:17.924" v="196"/>
          <ac:picMkLst>
            <pc:docMk/>
            <pc:sldMk cId="3487845428" sldId="271"/>
            <ac:picMk id="11" creationId="{FEA1019D-E9AB-DD10-9967-F5B5B9BA0369}"/>
          </ac:picMkLst>
        </pc:picChg>
        <pc:picChg chg="add mod">
          <ac:chgData name="Lisa Pyron" userId="b2f4bcae-12d3-4383-b691-90afde70c33d" providerId="ADAL" clId="{F33C61EA-294A-48AE-8806-5E1C82395371}" dt="2026-07-10T19:11:17.924" v="196"/>
          <ac:picMkLst>
            <pc:docMk/>
            <pc:sldMk cId="3487845428" sldId="271"/>
            <ac:picMk id="12" creationId="{25EFE402-9A79-2798-06F5-6C5CC441D9EA}"/>
          </ac:picMkLst>
        </pc:picChg>
        <pc:picChg chg="add mod">
          <ac:chgData name="Lisa Pyron" userId="b2f4bcae-12d3-4383-b691-90afde70c33d" providerId="ADAL" clId="{F33C61EA-294A-48AE-8806-5E1C82395371}" dt="2026-07-10T19:11:17.924" v="196"/>
          <ac:picMkLst>
            <pc:docMk/>
            <pc:sldMk cId="3487845428" sldId="271"/>
            <ac:picMk id="14" creationId="{794484B1-5431-F07E-0E04-18E8A66B193E}"/>
          </ac:picMkLst>
        </pc:picChg>
      </pc:sldChg>
      <pc:sldChg chg="addSp delSp modSp new mod chgLayout">
        <pc:chgData name="Lisa Pyron" userId="b2f4bcae-12d3-4383-b691-90afde70c33d" providerId="ADAL" clId="{F33C61EA-294A-48AE-8806-5E1C82395371}" dt="2026-07-10T19:15:42.949" v="277" actId="1076"/>
        <pc:sldMkLst>
          <pc:docMk/>
          <pc:sldMk cId="1855386803" sldId="272"/>
        </pc:sldMkLst>
        <pc:spChg chg="del">
          <ac:chgData name="Lisa Pyron" userId="b2f4bcae-12d3-4383-b691-90afde70c33d" providerId="ADAL" clId="{F33C61EA-294A-48AE-8806-5E1C82395371}" dt="2026-07-10T19:12:14.932" v="201" actId="700"/>
          <ac:spMkLst>
            <pc:docMk/>
            <pc:sldMk cId="1855386803" sldId="272"/>
            <ac:spMk id="2" creationId="{5766D68C-A04B-FF40-6993-E6FC89B5C98E}"/>
          </ac:spMkLst>
        </pc:spChg>
        <pc:spChg chg="del">
          <ac:chgData name="Lisa Pyron" userId="b2f4bcae-12d3-4383-b691-90afde70c33d" providerId="ADAL" clId="{F33C61EA-294A-48AE-8806-5E1C82395371}" dt="2026-07-10T19:12:14.932" v="201" actId="700"/>
          <ac:spMkLst>
            <pc:docMk/>
            <pc:sldMk cId="1855386803" sldId="272"/>
            <ac:spMk id="3" creationId="{7C5414D9-55C5-6FFC-1546-F5C1D0C131F0}"/>
          </ac:spMkLst>
        </pc:spChg>
        <pc:spChg chg="del">
          <ac:chgData name="Lisa Pyron" userId="b2f4bcae-12d3-4383-b691-90afde70c33d" providerId="ADAL" clId="{F33C61EA-294A-48AE-8806-5E1C82395371}" dt="2026-07-10T19:12:14.932" v="201" actId="700"/>
          <ac:spMkLst>
            <pc:docMk/>
            <pc:sldMk cId="1855386803" sldId="272"/>
            <ac:spMk id="4" creationId="{8F989FD7-BA76-8210-D198-5EDE9573F902}"/>
          </ac:spMkLst>
        </pc:spChg>
        <pc:spChg chg="add mod ord">
          <ac:chgData name="Lisa Pyron" userId="b2f4bcae-12d3-4383-b691-90afde70c33d" providerId="ADAL" clId="{F33C61EA-294A-48AE-8806-5E1C82395371}" dt="2026-07-10T19:15:38.879" v="276" actId="1076"/>
          <ac:spMkLst>
            <pc:docMk/>
            <pc:sldMk cId="1855386803" sldId="272"/>
            <ac:spMk id="5" creationId="{039DDF5E-C80D-587B-0DEF-2898206C9F17}"/>
          </ac:spMkLst>
        </pc:spChg>
        <pc:spChg chg="add del mod ord">
          <ac:chgData name="Lisa Pyron" userId="b2f4bcae-12d3-4383-b691-90afde70c33d" providerId="ADAL" clId="{F33C61EA-294A-48AE-8806-5E1C82395371}" dt="2026-07-10T19:12:57.394" v="246" actId="478"/>
          <ac:spMkLst>
            <pc:docMk/>
            <pc:sldMk cId="1855386803" sldId="272"/>
            <ac:spMk id="6" creationId="{DF91A5C7-5E59-ED96-E792-7F7E30F43712}"/>
          </ac:spMkLst>
        </pc:spChg>
        <pc:spChg chg="add del mod ord">
          <ac:chgData name="Lisa Pyron" userId="b2f4bcae-12d3-4383-b691-90afde70c33d" providerId="ADAL" clId="{F33C61EA-294A-48AE-8806-5E1C82395371}" dt="2026-07-10T19:12:49.039" v="245" actId="478"/>
          <ac:spMkLst>
            <pc:docMk/>
            <pc:sldMk cId="1855386803" sldId="272"/>
            <ac:spMk id="7" creationId="{A4ECADFE-B10B-B316-835B-AF8E2AA649B6}"/>
          </ac:spMkLst>
        </pc:spChg>
        <pc:picChg chg="add mod">
          <ac:chgData name="Lisa Pyron" userId="b2f4bcae-12d3-4383-b691-90afde70c33d" providerId="ADAL" clId="{F33C61EA-294A-48AE-8806-5E1C82395371}" dt="2026-07-10T19:15:42.949" v="277" actId="1076"/>
          <ac:picMkLst>
            <pc:docMk/>
            <pc:sldMk cId="1855386803" sldId="272"/>
            <ac:picMk id="3074" creationId="{0B590F30-0160-D88F-FEA4-E6C5A7C182D3}"/>
          </ac:picMkLst>
        </pc:picChg>
      </pc:sldChg>
      <pc:sldChg chg="addSp delSp modSp add mod">
        <pc:chgData name="Lisa Pyron" userId="b2f4bcae-12d3-4383-b691-90afde70c33d" providerId="ADAL" clId="{F33C61EA-294A-48AE-8806-5E1C82395371}" dt="2026-07-10T19:28:38.218" v="427" actId="1076"/>
        <pc:sldMkLst>
          <pc:docMk/>
          <pc:sldMk cId="42018108" sldId="273"/>
        </pc:sldMkLst>
        <pc:spChg chg="mod">
          <ac:chgData name="Lisa Pyron" userId="b2f4bcae-12d3-4383-b691-90afde70c33d" providerId="ADAL" clId="{F33C61EA-294A-48AE-8806-5E1C82395371}" dt="2026-07-10T19:17:24.392" v="335" actId="122"/>
          <ac:spMkLst>
            <pc:docMk/>
            <pc:sldMk cId="42018108" sldId="273"/>
            <ac:spMk id="5" creationId="{75A1BA77-036A-568C-1686-C1A0F537BD3A}"/>
          </ac:spMkLst>
        </pc:spChg>
        <pc:picChg chg="del">
          <ac:chgData name="Lisa Pyron" userId="b2f4bcae-12d3-4383-b691-90afde70c33d" providerId="ADAL" clId="{F33C61EA-294A-48AE-8806-5E1C82395371}" dt="2026-07-10T19:16:56.365" v="279" actId="478"/>
          <ac:picMkLst>
            <pc:docMk/>
            <pc:sldMk cId="42018108" sldId="273"/>
            <ac:picMk id="3074" creationId="{ABA55891-103D-636C-5462-CE2B2E8F3202}"/>
          </ac:picMkLst>
        </pc:picChg>
        <pc:picChg chg="add del mod">
          <ac:chgData name="Lisa Pyron" userId="b2f4bcae-12d3-4383-b691-90afde70c33d" providerId="ADAL" clId="{F33C61EA-294A-48AE-8806-5E1C82395371}" dt="2026-07-10T19:23:12.127" v="375" actId="478"/>
          <ac:picMkLst>
            <pc:docMk/>
            <pc:sldMk cId="42018108" sldId="273"/>
            <ac:picMk id="4098" creationId="{36BAC3CF-33D6-5FD2-1E41-F16C05FEA0E6}"/>
          </ac:picMkLst>
        </pc:picChg>
        <pc:picChg chg="add del mod">
          <ac:chgData name="Lisa Pyron" userId="b2f4bcae-12d3-4383-b691-90afde70c33d" providerId="ADAL" clId="{F33C61EA-294A-48AE-8806-5E1C82395371}" dt="2026-07-10T19:23:44.439" v="384" actId="478"/>
          <ac:picMkLst>
            <pc:docMk/>
            <pc:sldMk cId="42018108" sldId="273"/>
            <ac:picMk id="4100" creationId="{F8CB9BEC-486D-EA67-6B6A-9CA9707087E5}"/>
          </ac:picMkLst>
        </pc:picChg>
        <pc:picChg chg="add mod">
          <ac:chgData name="Lisa Pyron" userId="b2f4bcae-12d3-4383-b691-90afde70c33d" providerId="ADAL" clId="{F33C61EA-294A-48AE-8806-5E1C82395371}" dt="2026-07-10T19:28:38.218" v="427" actId="1076"/>
          <ac:picMkLst>
            <pc:docMk/>
            <pc:sldMk cId="42018108" sldId="273"/>
            <ac:picMk id="4102" creationId="{AAE41B0F-6EB9-E882-EFAE-BA61B06C9F79}"/>
          </ac:picMkLst>
        </pc:picChg>
        <pc:picChg chg="add mod">
          <ac:chgData name="Lisa Pyron" userId="b2f4bcae-12d3-4383-b691-90afde70c33d" providerId="ADAL" clId="{F33C61EA-294A-48AE-8806-5E1C82395371}" dt="2026-07-10T19:28:36.628" v="426" actId="1076"/>
          <ac:picMkLst>
            <pc:docMk/>
            <pc:sldMk cId="42018108" sldId="273"/>
            <ac:picMk id="4104" creationId="{F0062B98-F2CD-5344-64BA-6B89DCEEFAC1}"/>
          </ac:picMkLst>
        </pc:picChg>
      </pc:sldChg>
      <pc:sldChg chg="addSp delSp modSp new mod chgLayout">
        <pc:chgData name="Lisa Pyron" userId="b2f4bcae-12d3-4383-b691-90afde70c33d" providerId="ADAL" clId="{F33C61EA-294A-48AE-8806-5E1C82395371}" dt="2026-07-10T19:33:26.455" v="459" actId="1076"/>
        <pc:sldMkLst>
          <pc:docMk/>
          <pc:sldMk cId="3313540032" sldId="274"/>
        </pc:sldMkLst>
        <pc:spChg chg="del">
          <ac:chgData name="Lisa Pyron" userId="b2f4bcae-12d3-4383-b691-90afde70c33d" providerId="ADAL" clId="{F33C61EA-294A-48AE-8806-5E1C82395371}" dt="2026-07-10T19:19:02.787" v="348" actId="700"/>
          <ac:spMkLst>
            <pc:docMk/>
            <pc:sldMk cId="3313540032" sldId="274"/>
            <ac:spMk id="2" creationId="{635F6059-2245-51A3-8CFE-AC34A6A19D93}"/>
          </ac:spMkLst>
        </pc:spChg>
        <pc:spChg chg="del">
          <ac:chgData name="Lisa Pyron" userId="b2f4bcae-12d3-4383-b691-90afde70c33d" providerId="ADAL" clId="{F33C61EA-294A-48AE-8806-5E1C82395371}" dt="2026-07-10T19:19:02.787" v="348" actId="700"/>
          <ac:spMkLst>
            <pc:docMk/>
            <pc:sldMk cId="3313540032" sldId="274"/>
            <ac:spMk id="3" creationId="{F3180B86-935B-877D-781F-3B4F61166B38}"/>
          </ac:spMkLst>
        </pc:spChg>
        <pc:spChg chg="del">
          <ac:chgData name="Lisa Pyron" userId="b2f4bcae-12d3-4383-b691-90afde70c33d" providerId="ADAL" clId="{F33C61EA-294A-48AE-8806-5E1C82395371}" dt="2026-07-10T19:19:02.787" v="348" actId="700"/>
          <ac:spMkLst>
            <pc:docMk/>
            <pc:sldMk cId="3313540032" sldId="274"/>
            <ac:spMk id="4" creationId="{49D01626-B5BE-A38D-8C4F-70C3A55C777A}"/>
          </ac:spMkLst>
        </pc:spChg>
        <pc:spChg chg="add mod ord">
          <ac:chgData name="Lisa Pyron" userId="b2f4bcae-12d3-4383-b691-90afde70c33d" providerId="ADAL" clId="{F33C61EA-294A-48AE-8806-5E1C82395371}" dt="2026-07-10T19:24:25.808" v="414" actId="20577"/>
          <ac:spMkLst>
            <pc:docMk/>
            <pc:sldMk cId="3313540032" sldId="274"/>
            <ac:spMk id="5" creationId="{314B3910-356A-C1A7-36C9-8786739108C5}"/>
          </ac:spMkLst>
        </pc:spChg>
        <pc:spChg chg="add del mod ord">
          <ac:chgData name="Lisa Pyron" userId="b2f4bcae-12d3-4383-b691-90afde70c33d" providerId="ADAL" clId="{F33C61EA-294A-48AE-8806-5E1C82395371}" dt="2026-07-10T19:19:22.362" v="349" actId="478"/>
          <ac:spMkLst>
            <pc:docMk/>
            <pc:sldMk cId="3313540032" sldId="274"/>
            <ac:spMk id="6" creationId="{494C86D7-50A7-A10B-CF0F-C4AF161FCBB2}"/>
          </ac:spMkLst>
        </pc:spChg>
        <pc:spChg chg="add del mod ord">
          <ac:chgData name="Lisa Pyron" userId="b2f4bcae-12d3-4383-b691-90afde70c33d" providerId="ADAL" clId="{F33C61EA-294A-48AE-8806-5E1C82395371}" dt="2026-07-10T19:19:48.336" v="351" actId="478"/>
          <ac:spMkLst>
            <pc:docMk/>
            <pc:sldMk cId="3313540032" sldId="274"/>
            <ac:spMk id="7" creationId="{415B199C-8CDE-A28B-7A8C-D10BE3693056}"/>
          </ac:spMkLst>
        </pc:spChg>
        <pc:grpChg chg="add del mod">
          <ac:chgData name="Lisa Pyron" userId="b2f4bcae-12d3-4383-b691-90afde70c33d" providerId="ADAL" clId="{F33C61EA-294A-48AE-8806-5E1C82395371}" dt="2026-07-10T19:21:16.704" v="358" actId="165"/>
          <ac:grpSpMkLst>
            <pc:docMk/>
            <pc:sldMk cId="3313540032" sldId="274"/>
            <ac:grpSpMk id="8" creationId="{2D8B4CA9-9E48-D763-6B62-E92C2AF5749A}"/>
          </ac:grpSpMkLst>
        </pc:grpChg>
        <pc:picChg chg="add mod topLvl">
          <ac:chgData name="Lisa Pyron" userId="b2f4bcae-12d3-4383-b691-90afde70c33d" providerId="ADAL" clId="{F33C61EA-294A-48AE-8806-5E1C82395371}" dt="2026-07-10T19:33:22.120" v="457" actId="1076"/>
          <ac:picMkLst>
            <pc:docMk/>
            <pc:sldMk cId="3313540032" sldId="274"/>
            <ac:picMk id="9" creationId="{CFA97F29-CA1A-5E26-F077-1F4EA8139CD9}"/>
          </ac:picMkLst>
        </pc:picChg>
        <pc:picChg chg="add mod topLvl">
          <ac:chgData name="Lisa Pyron" userId="b2f4bcae-12d3-4383-b691-90afde70c33d" providerId="ADAL" clId="{F33C61EA-294A-48AE-8806-5E1C82395371}" dt="2026-07-10T19:33:24.922" v="458" actId="1076"/>
          <ac:picMkLst>
            <pc:docMk/>
            <pc:sldMk cId="3313540032" sldId="274"/>
            <ac:picMk id="10" creationId="{81063C8D-737A-B9E6-FEB1-D3D2B2D9BA0D}"/>
          </ac:picMkLst>
        </pc:picChg>
        <pc:picChg chg="add mod topLvl">
          <ac:chgData name="Lisa Pyron" userId="b2f4bcae-12d3-4383-b691-90afde70c33d" providerId="ADAL" clId="{F33C61EA-294A-48AE-8806-5E1C82395371}" dt="2026-07-10T19:33:18.598" v="456" actId="1076"/>
          <ac:picMkLst>
            <pc:docMk/>
            <pc:sldMk cId="3313540032" sldId="274"/>
            <ac:picMk id="11" creationId="{6B27DAA3-A47A-3C0E-FEA4-8679E74687F5}"/>
          </ac:picMkLst>
        </pc:picChg>
        <pc:picChg chg="add mod topLvl">
          <ac:chgData name="Lisa Pyron" userId="b2f4bcae-12d3-4383-b691-90afde70c33d" providerId="ADAL" clId="{F33C61EA-294A-48AE-8806-5E1C82395371}" dt="2026-07-10T19:33:26.455" v="459" actId="1076"/>
          <ac:picMkLst>
            <pc:docMk/>
            <pc:sldMk cId="3313540032" sldId="274"/>
            <ac:picMk id="12" creationId="{6F49247D-B0A8-4B77-D1EB-213C352E03EE}"/>
          </ac:picMkLst>
        </pc:picChg>
        <pc:picChg chg="add">
          <ac:chgData name="Lisa Pyron" userId="b2f4bcae-12d3-4383-b691-90afde70c33d" providerId="ADAL" clId="{F33C61EA-294A-48AE-8806-5E1C82395371}" dt="2026-07-10T19:19:23.983" v="350"/>
          <ac:picMkLst>
            <pc:docMk/>
            <pc:sldMk cId="3313540032" sldId="274"/>
            <ac:picMk id="5122" creationId="{61BFB0BB-CA35-61A7-5C1A-ED3308F5897B}"/>
          </ac:picMkLst>
        </pc:picChg>
        <pc:picChg chg="add">
          <ac:chgData name="Lisa Pyron" userId="b2f4bcae-12d3-4383-b691-90afde70c33d" providerId="ADAL" clId="{F33C61EA-294A-48AE-8806-5E1C82395371}" dt="2026-07-10T19:19:23.983" v="350"/>
          <ac:picMkLst>
            <pc:docMk/>
            <pc:sldMk cId="3313540032" sldId="274"/>
            <ac:picMk id="5123" creationId="{5B778CFC-E903-8EB4-618E-782004CBAA6B}"/>
          </ac:picMkLst>
        </pc:picChg>
        <pc:picChg chg="add">
          <ac:chgData name="Lisa Pyron" userId="b2f4bcae-12d3-4383-b691-90afde70c33d" providerId="ADAL" clId="{F33C61EA-294A-48AE-8806-5E1C82395371}" dt="2026-07-10T19:19:23.983" v="350"/>
          <ac:picMkLst>
            <pc:docMk/>
            <pc:sldMk cId="3313540032" sldId="274"/>
            <ac:picMk id="5124" creationId="{C39F956D-57C6-611B-638E-2E5323990C95}"/>
          </ac:picMkLst>
        </pc:picChg>
        <pc:picChg chg="add">
          <ac:chgData name="Lisa Pyron" userId="b2f4bcae-12d3-4383-b691-90afde70c33d" providerId="ADAL" clId="{F33C61EA-294A-48AE-8806-5E1C82395371}" dt="2026-07-10T19:19:23.983" v="350"/>
          <ac:picMkLst>
            <pc:docMk/>
            <pc:sldMk cId="3313540032" sldId="274"/>
            <ac:picMk id="5125" creationId="{96875CF2-290D-90C5-D499-8FDE9BB796A1}"/>
          </ac:picMkLst>
        </pc:picChg>
        <pc:picChg chg="add del">
          <ac:chgData name="Lisa Pyron" userId="b2f4bcae-12d3-4383-b691-90afde70c33d" providerId="ADAL" clId="{F33C61EA-294A-48AE-8806-5E1C82395371}" dt="2026-07-10T19:19:52.252" v="353" actId="478"/>
          <ac:picMkLst>
            <pc:docMk/>
            <pc:sldMk cId="3313540032" sldId="274"/>
            <ac:picMk id="5127" creationId="{BF9FDEE7-5150-9C27-BDF4-4BB2FF319DA1}"/>
          </ac:picMkLst>
        </pc:picChg>
      </pc:sldChg>
      <pc:sldChg chg="addSp delSp modSp add mod">
        <pc:chgData name="Lisa Pyron" userId="b2f4bcae-12d3-4383-b691-90afde70c33d" providerId="ADAL" clId="{F33C61EA-294A-48AE-8806-5E1C82395371}" dt="2026-07-10T20:32:48.412" v="1586" actId="1440"/>
        <pc:sldMkLst>
          <pc:docMk/>
          <pc:sldMk cId="2444328436" sldId="275"/>
        </pc:sldMkLst>
        <pc:spChg chg="add mod">
          <ac:chgData name="Lisa Pyron" userId="b2f4bcae-12d3-4383-b691-90afde70c33d" providerId="ADAL" clId="{F33C61EA-294A-48AE-8806-5E1C82395371}" dt="2026-07-10T19:48:00.281" v="568" actId="1076"/>
          <ac:spMkLst>
            <pc:docMk/>
            <pc:sldMk cId="2444328436" sldId="275"/>
            <ac:spMk id="2" creationId="{B1B78FEA-313F-F103-8220-F72527DD2AB7}"/>
          </ac:spMkLst>
        </pc:spChg>
        <pc:spChg chg="add mod">
          <ac:chgData name="Lisa Pyron" userId="b2f4bcae-12d3-4383-b691-90afde70c33d" providerId="ADAL" clId="{F33C61EA-294A-48AE-8806-5E1C82395371}" dt="2026-07-10T19:47:57.153" v="567" actId="1076"/>
          <ac:spMkLst>
            <pc:docMk/>
            <pc:sldMk cId="2444328436" sldId="275"/>
            <ac:spMk id="3" creationId="{6C8D36FD-248D-583D-7BEC-041C4EFFA751}"/>
          </ac:spMkLst>
        </pc:spChg>
        <pc:spChg chg="add mod">
          <ac:chgData name="Lisa Pyron" userId="b2f4bcae-12d3-4383-b691-90afde70c33d" providerId="ADAL" clId="{F33C61EA-294A-48AE-8806-5E1C82395371}" dt="2026-07-10T19:37:37.224" v="521" actId="1076"/>
          <ac:spMkLst>
            <pc:docMk/>
            <pc:sldMk cId="2444328436" sldId="275"/>
            <ac:spMk id="4" creationId="{71FFF8D8-96F4-F30F-F9C9-DED50F1D40D0}"/>
          </ac:spMkLst>
        </pc:spChg>
        <pc:spChg chg="mod">
          <ac:chgData name="Lisa Pyron" userId="b2f4bcae-12d3-4383-b691-90afde70c33d" providerId="ADAL" clId="{F33C61EA-294A-48AE-8806-5E1C82395371}" dt="2026-07-10T19:48:11.461" v="570" actId="1076"/>
          <ac:spMkLst>
            <pc:docMk/>
            <pc:sldMk cId="2444328436" sldId="275"/>
            <ac:spMk id="5" creationId="{97564639-365E-9F73-1E2F-2953AE18F0EA}"/>
          </ac:spMkLst>
        </pc:spChg>
        <pc:picChg chg="del">
          <ac:chgData name="Lisa Pyron" userId="b2f4bcae-12d3-4383-b691-90afde70c33d" providerId="ADAL" clId="{F33C61EA-294A-48AE-8806-5E1C82395371}" dt="2026-07-10T19:31:22.773" v="431" actId="478"/>
          <ac:picMkLst>
            <pc:docMk/>
            <pc:sldMk cId="2444328436" sldId="275"/>
            <ac:picMk id="9" creationId="{7ABE0D4A-A235-D221-F3E9-20EB95237A02}"/>
          </ac:picMkLst>
        </pc:picChg>
        <pc:picChg chg="del">
          <ac:chgData name="Lisa Pyron" userId="b2f4bcae-12d3-4383-b691-90afde70c33d" providerId="ADAL" clId="{F33C61EA-294A-48AE-8806-5E1C82395371}" dt="2026-07-10T19:31:23.238" v="432" actId="478"/>
          <ac:picMkLst>
            <pc:docMk/>
            <pc:sldMk cId="2444328436" sldId="275"/>
            <ac:picMk id="10" creationId="{CB92FE3F-80E3-BFD9-2428-F07A94E0ED44}"/>
          </ac:picMkLst>
        </pc:picChg>
        <pc:picChg chg="del">
          <ac:chgData name="Lisa Pyron" userId="b2f4bcae-12d3-4383-b691-90afde70c33d" providerId="ADAL" clId="{F33C61EA-294A-48AE-8806-5E1C82395371}" dt="2026-07-10T19:31:21.590" v="429" actId="478"/>
          <ac:picMkLst>
            <pc:docMk/>
            <pc:sldMk cId="2444328436" sldId="275"/>
            <ac:picMk id="11" creationId="{6EBEB6FF-C08F-D5BF-7216-6DA75CC2363D}"/>
          </ac:picMkLst>
        </pc:picChg>
        <pc:picChg chg="del">
          <ac:chgData name="Lisa Pyron" userId="b2f4bcae-12d3-4383-b691-90afde70c33d" providerId="ADAL" clId="{F33C61EA-294A-48AE-8806-5E1C82395371}" dt="2026-07-10T19:31:22.196" v="430" actId="478"/>
          <ac:picMkLst>
            <pc:docMk/>
            <pc:sldMk cId="2444328436" sldId="275"/>
            <ac:picMk id="12" creationId="{ABF045EF-4450-A266-2D3A-4028DE21E596}"/>
          </ac:picMkLst>
        </pc:picChg>
        <pc:picChg chg="add del mod">
          <ac:chgData name="Lisa Pyron" userId="b2f4bcae-12d3-4383-b691-90afde70c33d" providerId="ADAL" clId="{F33C61EA-294A-48AE-8806-5E1C82395371}" dt="2026-07-10T19:34:02.589" v="460" actId="478"/>
          <ac:picMkLst>
            <pc:docMk/>
            <pc:sldMk cId="2444328436" sldId="275"/>
            <ac:picMk id="6146" creationId="{C2D7A3B0-C771-AA78-F630-A854F19E74DF}"/>
          </ac:picMkLst>
        </pc:picChg>
        <pc:picChg chg="add del mod">
          <ac:chgData name="Lisa Pyron" userId="b2f4bcae-12d3-4383-b691-90afde70c33d" providerId="ADAL" clId="{F33C61EA-294A-48AE-8806-5E1C82395371}" dt="2026-07-10T19:34:03.122" v="461" actId="478"/>
          <ac:picMkLst>
            <pc:docMk/>
            <pc:sldMk cId="2444328436" sldId="275"/>
            <ac:picMk id="6148" creationId="{935254D7-D9BD-AB2E-BC1E-34D14D2E1CB6}"/>
          </ac:picMkLst>
        </pc:picChg>
        <pc:picChg chg="add del mod">
          <ac:chgData name="Lisa Pyron" userId="b2f4bcae-12d3-4383-b691-90afde70c33d" providerId="ADAL" clId="{F33C61EA-294A-48AE-8806-5E1C82395371}" dt="2026-07-10T19:34:03.620" v="462" actId="478"/>
          <ac:picMkLst>
            <pc:docMk/>
            <pc:sldMk cId="2444328436" sldId="275"/>
            <ac:picMk id="6150" creationId="{78FD8444-0495-1BC5-F79D-BF6200CCD194}"/>
          </ac:picMkLst>
        </pc:picChg>
        <pc:picChg chg="add del mod">
          <ac:chgData name="Lisa Pyron" userId="b2f4bcae-12d3-4383-b691-90afde70c33d" providerId="ADAL" clId="{F33C61EA-294A-48AE-8806-5E1C82395371}" dt="2026-07-10T19:34:04.011" v="463" actId="478"/>
          <ac:picMkLst>
            <pc:docMk/>
            <pc:sldMk cId="2444328436" sldId="275"/>
            <ac:picMk id="6152" creationId="{AF2ECA9C-CACB-F6D8-F5C5-317CD9EFCD51}"/>
          </ac:picMkLst>
        </pc:picChg>
        <pc:picChg chg="add mod">
          <ac:chgData name="Lisa Pyron" userId="b2f4bcae-12d3-4383-b691-90afde70c33d" providerId="ADAL" clId="{F33C61EA-294A-48AE-8806-5E1C82395371}" dt="2026-07-10T20:32:41.037" v="1584" actId="1440"/>
          <ac:picMkLst>
            <pc:docMk/>
            <pc:sldMk cId="2444328436" sldId="275"/>
            <ac:picMk id="6154" creationId="{90FF038B-4D48-FAE5-3239-EC9C0A01ADDD}"/>
          </ac:picMkLst>
        </pc:picChg>
        <pc:picChg chg="add mod">
          <ac:chgData name="Lisa Pyron" userId="b2f4bcae-12d3-4383-b691-90afde70c33d" providerId="ADAL" clId="{F33C61EA-294A-48AE-8806-5E1C82395371}" dt="2026-07-10T20:32:45.389" v="1585" actId="1440"/>
          <ac:picMkLst>
            <pc:docMk/>
            <pc:sldMk cId="2444328436" sldId="275"/>
            <ac:picMk id="6156" creationId="{520FAAC4-7660-6796-043D-F08D09CEB5FC}"/>
          </ac:picMkLst>
        </pc:picChg>
        <pc:picChg chg="add del mod">
          <ac:chgData name="Lisa Pyron" userId="b2f4bcae-12d3-4383-b691-90afde70c33d" providerId="ADAL" clId="{F33C61EA-294A-48AE-8806-5E1C82395371}" dt="2026-07-10T19:49:57.182" v="585" actId="478"/>
          <ac:picMkLst>
            <pc:docMk/>
            <pc:sldMk cId="2444328436" sldId="275"/>
            <ac:picMk id="6158" creationId="{CD4ECFE6-A2A1-9552-18A7-9442C19C79A2}"/>
          </ac:picMkLst>
        </pc:picChg>
        <pc:picChg chg="add mod">
          <ac:chgData name="Lisa Pyron" userId="b2f4bcae-12d3-4383-b691-90afde70c33d" providerId="ADAL" clId="{F33C61EA-294A-48AE-8806-5E1C82395371}" dt="2026-07-10T20:32:48.412" v="1586" actId="1440"/>
          <ac:picMkLst>
            <pc:docMk/>
            <pc:sldMk cId="2444328436" sldId="275"/>
            <ac:picMk id="6160" creationId="{D4BC44C9-142A-2135-0823-54FA966AD0D9}"/>
          </ac:picMkLst>
        </pc:picChg>
      </pc:sldChg>
      <pc:sldChg chg="addSp delSp modSp new mod modClrScheme chgLayout">
        <pc:chgData name="Lisa Pyron" userId="b2f4bcae-12d3-4383-b691-90afde70c33d" providerId="ADAL" clId="{F33C61EA-294A-48AE-8806-5E1C82395371}" dt="2026-07-10T20:33:34.472" v="1587" actId="207"/>
        <pc:sldMkLst>
          <pc:docMk/>
          <pc:sldMk cId="140466265" sldId="276"/>
        </pc:sldMkLst>
        <pc:spChg chg="del mod ord">
          <ac:chgData name="Lisa Pyron" userId="b2f4bcae-12d3-4383-b691-90afde70c33d" providerId="ADAL" clId="{F33C61EA-294A-48AE-8806-5E1C82395371}" dt="2026-07-10T19:51:13.536" v="597" actId="700"/>
          <ac:spMkLst>
            <pc:docMk/>
            <pc:sldMk cId="140466265" sldId="276"/>
            <ac:spMk id="2" creationId="{A44362FE-7184-9D72-77AB-06D169242322}"/>
          </ac:spMkLst>
        </pc:spChg>
        <pc:spChg chg="del mod ord">
          <ac:chgData name="Lisa Pyron" userId="b2f4bcae-12d3-4383-b691-90afde70c33d" providerId="ADAL" clId="{F33C61EA-294A-48AE-8806-5E1C82395371}" dt="2026-07-10T19:51:13.536" v="597" actId="700"/>
          <ac:spMkLst>
            <pc:docMk/>
            <pc:sldMk cId="140466265" sldId="276"/>
            <ac:spMk id="3" creationId="{AA943A7F-D294-BECB-90EA-657E270F4B0D}"/>
          </ac:spMkLst>
        </pc:spChg>
        <pc:spChg chg="del mod ord">
          <ac:chgData name="Lisa Pyron" userId="b2f4bcae-12d3-4383-b691-90afde70c33d" providerId="ADAL" clId="{F33C61EA-294A-48AE-8806-5E1C82395371}" dt="2026-07-10T19:51:13.536" v="597" actId="700"/>
          <ac:spMkLst>
            <pc:docMk/>
            <pc:sldMk cId="140466265" sldId="276"/>
            <ac:spMk id="4" creationId="{C5F3B140-A46F-93CB-F252-04D23DFF6245}"/>
          </ac:spMkLst>
        </pc:spChg>
        <pc:spChg chg="add mod ord">
          <ac:chgData name="Lisa Pyron" userId="b2f4bcae-12d3-4383-b691-90afde70c33d" providerId="ADAL" clId="{F33C61EA-294A-48AE-8806-5E1C82395371}" dt="2026-07-10T19:54:34.054" v="666" actId="1076"/>
          <ac:spMkLst>
            <pc:docMk/>
            <pc:sldMk cId="140466265" sldId="276"/>
            <ac:spMk id="5" creationId="{70E2D3DC-FDE3-D63A-6A4C-D7E2D5A2663E}"/>
          </ac:spMkLst>
        </pc:spChg>
        <pc:spChg chg="add del mod ord">
          <ac:chgData name="Lisa Pyron" userId="b2f4bcae-12d3-4383-b691-90afde70c33d" providerId="ADAL" clId="{F33C61EA-294A-48AE-8806-5E1C82395371}" dt="2026-07-10T20:33:34.472" v="1587" actId="207"/>
          <ac:spMkLst>
            <pc:docMk/>
            <pc:sldMk cId="140466265" sldId="276"/>
            <ac:spMk id="6" creationId="{BE545E40-58E0-5AA0-CCD2-12E52BA841D2}"/>
          </ac:spMkLst>
        </pc:spChg>
        <pc:spChg chg="add del mod ord">
          <ac:chgData name="Lisa Pyron" userId="b2f4bcae-12d3-4383-b691-90afde70c33d" providerId="ADAL" clId="{F33C61EA-294A-48AE-8806-5E1C82395371}" dt="2026-07-10T19:51:44.440" v="641" actId="478"/>
          <ac:spMkLst>
            <pc:docMk/>
            <pc:sldMk cId="140466265" sldId="276"/>
            <ac:spMk id="7" creationId="{8291B698-A483-9AEE-E998-F43FF9E21FA5}"/>
          </ac:spMkLst>
        </pc:spChg>
        <pc:spChg chg="add del mod">
          <ac:chgData name="Lisa Pyron" userId="b2f4bcae-12d3-4383-b691-90afde70c33d" providerId="ADAL" clId="{F33C61EA-294A-48AE-8806-5E1C82395371}" dt="2026-07-10T19:52:22.705" v="651"/>
          <ac:spMkLst>
            <pc:docMk/>
            <pc:sldMk cId="140466265" sldId="276"/>
            <ac:spMk id="8" creationId="{5E3CC6C7-519F-D42D-D65B-0020DBBCC779}"/>
          </ac:spMkLst>
        </pc:spChg>
      </pc:sldChg>
      <pc:sldChg chg="addSp delSp modSp add mod">
        <pc:chgData name="Lisa Pyron" userId="b2f4bcae-12d3-4383-b691-90afde70c33d" providerId="ADAL" clId="{F33C61EA-294A-48AE-8806-5E1C82395371}" dt="2026-07-10T20:34:17.898" v="1588" actId="1076"/>
        <pc:sldMkLst>
          <pc:docMk/>
          <pc:sldMk cId="2759724336" sldId="277"/>
        </pc:sldMkLst>
        <pc:spChg chg="add mod">
          <ac:chgData name="Lisa Pyron" userId="b2f4bcae-12d3-4383-b691-90afde70c33d" providerId="ADAL" clId="{F33C61EA-294A-48AE-8806-5E1C82395371}" dt="2026-07-10T20:01:43.316" v="889" actId="208"/>
          <ac:spMkLst>
            <pc:docMk/>
            <pc:sldMk cId="2759724336" sldId="277"/>
            <ac:spMk id="2" creationId="{C87C01F2-0EE7-B8E1-B324-607DC8C81E4B}"/>
          </ac:spMkLst>
        </pc:spChg>
        <pc:spChg chg="add mod">
          <ac:chgData name="Lisa Pyron" userId="b2f4bcae-12d3-4383-b691-90afde70c33d" providerId="ADAL" clId="{F33C61EA-294A-48AE-8806-5E1C82395371}" dt="2026-07-10T20:01:35.850" v="888" actId="208"/>
          <ac:spMkLst>
            <pc:docMk/>
            <pc:sldMk cId="2759724336" sldId="277"/>
            <ac:spMk id="3" creationId="{08488A84-137C-6033-DC3E-73879C4B94DA}"/>
          </ac:spMkLst>
        </pc:spChg>
        <pc:spChg chg="mod">
          <ac:chgData name="Lisa Pyron" userId="b2f4bcae-12d3-4383-b691-90afde70c33d" providerId="ADAL" clId="{F33C61EA-294A-48AE-8806-5E1C82395371}" dt="2026-07-10T20:34:17.898" v="1588" actId="1076"/>
          <ac:spMkLst>
            <pc:docMk/>
            <pc:sldMk cId="2759724336" sldId="277"/>
            <ac:spMk id="4" creationId="{5A9B2E10-8CA6-E091-380F-4BA520C95A0B}"/>
          </ac:spMkLst>
        </pc:spChg>
        <pc:spChg chg="add mod">
          <ac:chgData name="Lisa Pyron" userId="b2f4bcae-12d3-4383-b691-90afde70c33d" providerId="ADAL" clId="{F33C61EA-294A-48AE-8806-5E1C82395371}" dt="2026-07-10T20:01:11.850" v="886" actId="1076"/>
          <ac:spMkLst>
            <pc:docMk/>
            <pc:sldMk cId="2759724336" sldId="277"/>
            <ac:spMk id="5" creationId="{63E3491E-E21F-1CDD-5C65-00E312C297D1}"/>
          </ac:spMkLst>
        </pc:spChg>
        <pc:spChg chg="add mod">
          <ac:chgData name="Lisa Pyron" userId="b2f4bcae-12d3-4383-b691-90afde70c33d" providerId="ADAL" clId="{F33C61EA-294A-48AE-8806-5E1C82395371}" dt="2026-07-10T20:00:57.881" v="882" actId="1076"/>
          <ac:spMkLst>
            <pc:docMk/>
            <pc:sldMk cId="2759724336" sldId="277"/>
            <ac:spMk id="6" creationId="{01BA9700-EC9D-1D77-BB5C-17D9C75BD415}"/>
          </ac:spMkLst>
        </pc:spChg>
        <pc:picChg chg="del">
          <ac:chgData name="Lisa Pyron" userId="b2f4bcae-12d3-4383-b691-90afde70c33d" providerId="ADAL" clId="{F33C61EA-294A-48AE-8806-5E1C82395371}" dt="2026-07-10T19:55:29.863" v="703" actId="478"/>
          <ac:picMkLst>
            <pc:docMk/>
            <pc:sldMk cId="2759724336" sldId="277"/>
            <ac:picMk id="8" creationId="{8695E591-D3E7-F1D5-1257-4955128E1C36}"/>
          </ac:picMkLst>
        </pc:picChg>
        <pc:picChg chg="add mod">
          <ac:chgData name="Lisa Pyron" userId="b2f4bcae-12d3-4383-b691-90afde70c33d" providerId="ADAL" clId="{F33C61EA-294A-48AE-8806-5E1C82395371}" dt="2026-07-10T20:01:02.793" v="883" actId="1076"/>
          <ac:picMkLst>
            <pc:docMk/>
            <pc:sldMk cId="2759724336" sldId="277"/>
            <ac:picMk id="7170" creationId="{DD3162BC-E09F-8A82-C721-BCC1F7C2BF76}"/>
          </ac:picMkLst>
        </pc:picChg>
      </pc:sldChg>
      <pc:sldChg chg="addSp delSp modSp new mod modClrScheme chgLayout">
        <pc:chgData name="Lisa Pyron" userId="b2f4bcae-12d3-4383-b691-90afde70c33d" providerId="ADAL" clId="{F33C61EA-294A-48AE-8806-5E1C82395371}" dt="2026-07-10T20:34:57.522" v="1589" actId="20577"/>
        <pc:sldMkLst>
          <pc:docMk/>
          <pc:sldMk cId="4246589824" sldId="278"/>
        </pc:sldMkLst>
        <pc:spChg chg="del mod ord">
          <ac:chgData name="Lisa Pyron" userId="b2f4bcae-12d3-4383-b691-90afde70c33d" providerId="ADAL" clId="{F33C61EA-294A-48AE-8806-5E1C82395371}" dt="2026-07-10T20:02:32.940" v="891" actId="700"/>
          <ac:spMkLst>
            <pc:docMk/>
            <pc:sldMk cId="4246589824" sldId="278"/>
            <ac:spMk id="2" creationId="{AE5F6305-12C0-CED0-BEEE-64006B0E4E56}"/>
          </ac:spMkLst>
        </pc:spChg>
        <pc:spChg chg="del mod ord">
          <ac:chgData name="Lisa Pyron" userId="b2f4bcae-12d3-4383-b691-90afde70c33d" providerId="ADAL" clId="{F33C61EA-294A-48AE-8806-5E1C82395371}" dt="2026-07-10T20:02:32.940" v="891" actId="700"/>
          <ac:spMkLst>
            <pc:docMk/>
            <pc:sldMk cId="4246589824" sldId="278"/>
            <ac:spMk id="3" creationId="{B6B083A6-48F4-5579-385D-653D8B32144B}"/>
          </ac:spMkLst>
        </pc:spChg>
        <pc:spChg chg="del mod ord">
          <ac:chgData name="Lisa Pyron" userId="b2f4bcae-12d3-4383-b691-90afde70c33d" providerId="ADAL" clId="{F33C61EA-294A-48AE-8806-5E1C82395371}" dt="2026-07-10T20:02:32.940" v="891" actId="700"/>
          <ac:spMkLst>
            <pc:docMk/>
            <pc:sldMk cId="4246589824" sldId="278"/>
            <ac:spMk id="4" creationId="{D8E7E75B-6AB9-0F14-A781-9AD6AC6C520D}"/>
          </ac:spMkLst>
        </pc:spChg>
        <pc:spChg chg="add del mod ord">
          <ac:chgData name="Lisa Pyron" userId="b2f4bcae-12d3-4383-b691-90afde70c33d" providerId="ADAL" clId="{F33C61EA-294A-48AE-8806-5E1C82395371}" dt="2026-07-10T20:04:24.631" v="1026" actId="478"/>
          <ac:spMkLst>
            <pc:docMk/>
            <pc:sldMk cId="4246589824" sldId="278"/>
            <ac:spMk id="5" creationId="{BD52B1E8-4289-E43A-737F-6B5BD45D8C9F}"/>
          </ac:spMkLst>
        </pc:spChg>
        <pc:spChg chg="add mod ord">
          <ac:chgData name="Lisa Pyron" userId="b2f4bcae-12d3-4383-b691-90afde70c33d" providerId="ADAL" clId="{F33C61EA-294A-48AE-8806-5E1C82395371}" dt="2026-07-10T20:34:57.522" v="1589" actId="20577"/>
          <ac:spMkLst>
            <pc:docMk/>
            <pc:sldMk cId="4246589824" sldId="278"/>
            <ac:spMk id="6" creationId="{392026DE-58E8-4B94-FFB6-C2E3A14924E0}"/>
          </ac:spMkLst>
        </pc:spChg>
        <pc:spChg chg="add mod ord">
          <ac:chgData name="Lisa Pyron" userId="b2f4bcae-12d3-4383-b691-90afde70c33d" providerId="ADAL" clId="{F33C61EA-294A-48AE-8806-5E1C82395371}" dt="2026-07-10T20:04:13.824" v="1025" actId="1076"/>
          <ac:spMkLst>
            <pc:docMk/>
            <pc:sldMk cId="4246589824" sldId="278"/>
            <ac:spMk id="7" creationId="{F38DA213-0955-39D3-BC42-07F4016B4CD3}"/>
          </ac:spMkLst>
        </pc:spChg>
        <pc:spChg chg="add del mod ord">
          <ac:chgData name="Lisa Pyron" userId="b2f4bcae-12d3-4383-b691-90afde70c33d" providerId="ADAL" clId="{F33C61EA-294A-48AE-8806-5E1C82395371}" dt="2026-07-10T20:04:25.638" v="1027" actId="478"/>
          <ac:spMkLst>
            <pc:docMk/>
            <pc:sldMk cId="4246589824" sldId="278"/>
            <ac:spMk id="8" creationId="{2303997F-8226-DF53-6E59-71EE0D8A56BF}"/>
          </ac:spMkLst>
        </pc:spChg>
        <pc:spChg chg="add del mod ord">
          <ac:chgData name="Lisa Pyron" userId="b2f4bcae-12d3-4383-b691-90afde70c33d" providerId="ADAL" clId="{F33C61EA-294A-48AE-8806-5E1C82395371}" dt="2026-07-10T20:04:26.575" v="1028" actId="478"/>
          <ac:spMkLst>
            <pc:docMk/>
            <pc:sldMk cId="4246589824" sldId="278"/>
            <ac:spMk id="9" creationId="{424B72BA-4577-B963-8E43-0C7DE9D53E27}"/>
          </ac:spMkLst>
        </pc:spChg>
        <pc:picChg chg="add mod">
          <ac:chgData name="Lisa Pyron" userId="b2f4bcae-12d3-4383-b691-90afde70c33d" providerId="ADAL" clId="{F33C61EA-294A-48AE-8806-5E1C82395371}" dt="2026-07-10T20:04:41.946" v="1034" actId="1076"/>
          <ac:picMkLst>
            <pc:docMk/>
            <pc:sldMk cId="4246589824" sldId="278"/>
            <ac:picMk id="8194" creationId="{CADF2C69-41F9-388E-4466-7420156B5B65}"/>
          </ac:picMkLst>
        </pc:picChg>
      </pc:sldChg>
      <pc:sldChg chg="addSp delSp modSp add mod modNotesTx">
        <pc:chgData name="Lisa Pyron" userId="b2f4bcae-12d3-4383-b691-90afde70c33d" providerId="ADAL" clId="{F33C61EA-294A-48AE-8806-5E1C82395371}" dt="2026-07-10T20:35:22.213" v="1590" actId="1076"/>
        <pc:sldMkLst>
          <pc:docMk/>
          <pc:sldMk cId="3622602831" sldId="279"/>
        </pc:sldMkLst>
        <pc:spChg chg="mod">
          <ac:chgData name="Lisa Pyron" userId="b2f4bcae-12d3-4383-b691-90afde70c33d" providerId="ADAL" clId="{F33C61EA-294A-48AE-8806-5E1C82395371}" dt="2026-07-10T20:09:04.316" v="1262" actId="14100"/>
          <ac:spMkLst>
            <pc:docMk/>
            <pc:sldMk cId="3622602831" sldId="279"/>
            <ac:spMk id="6" creationId="{1E7D1EA6-C001-C682-E807-23B158A959B1}"/>
          </ac:spMkLst>
        </pc:spChg>
        <pc:spChg chg="mod">
          <ac:chgData name="Lisa Pyron" userId="b2f4bcae-12d3-4383-b691-90afde70c33d" providerId="ADAL" clId="{F33C61EA-294A-48AE-8806-5E1C82395371}" dt="2026-07-10T20:35:22.213" v="1590" actId="1076"/>
          <ac:spMkLst>
            <pc:docMk/>
            <pc:sldMk cId="3622602831" sldId="279"/>
            <ac:spMk id="7" creationId="{4754C376-68EB-C48B-60C5-A5C68BCC2BC4}"/>
          </ac:spMkLst>
        </pc:spChg>
        <pc:picChg chg="del">
          <ac:chgData name="Lisa Pyron" userId="b2f4bcae-12d3-4383-b691-90afde70c33d" providerId="ADAL" clId="{F33C61EA-294A-48AE-8806-5E1C82395371}" dt="2026-07-10T20:09:30.205" v="1265" actId="478"/>
          <ac:picMkLst>
            <pc:docMk/>
            <pc:sldMk cId="3622602831" sldId="279"/>
            <ac:picMk id="8194" creationId="{754E624B-2441-B052-793B-0A150A0BAAB0}"/>
          </ac:picMkLst>
        </pc:picChg>
        <pc:picChg chg="add mod">
          <ac:chgData name="Lisa Pyron" userId="b2f4bcae-12d3-4383-b691-90afde70c33d" providerId="ADAL" clId="{F33C61EA-294A-48AE-8806-5E1C82395371}" dt="2026-07-10T20:09:53.820" v="1271" actId="14100"/>
          <ac:picMkLst>
            <pc:docMk/>
            <pc:sldMk cId="3622602831" sldId="279"/>
            <ac:picMk id="9218" creationId="{99127216-91C2-B7D1-F729-A916DF80A8C1}"/>
          </ac:picMkLst>
        </pc:picChg>
        <pc:picChg chg="add mod">
          <ac:chgData name="Lisa Pyron" userId="b2f4bcae-12d3-4383-b691-90afde70c33d" providerId="ADAL" clId="{F33C61EA-294A-48AE-8806-5E1C82395371}" dt="2026-07-10T20:09:53.820" v="1271" actId="14100"/>
          <ac:picMkLst>
            <pc:docMk/>
            <pc:sldMk cId="3622602831" sldId="279"/>
            <ac:picMk id="9220" creationId="{925BFD72-57CB-3514-9A0A-8A938F785CE8}"/>
          </ac:picMkLst>
        </pc:picChg>
        <pc:picChg chg="add mod">
          <ac:chgData name="Lisa Pyron" userId="b2f4bcae-12d3-4383-b691-90afde70c33d" providerId="ADAL" clId="{F33C61EA-294A-48AE-8806-5E1C82395371}" dt="2026-07-10T20:10:19.926" v="1276" actId="1076"/>
          <ac:picMkLst>
            <pc:docMk/>
            <pc:sldMk cId="3622602831" sldId="279"/>
            <ac:picMk id="9222" creationId="{B1B90DDA-B6E6-BEB1-A9D5-A967552F58B2}"/>
          </ac:picMkLst>
        </pc:picChg>
      </pc:sldChg>
      <pc:sldChg chg="addSp delSp modSp new mod modClrScheme chgLayout">
        <pc:chgData name="Lisa Pyron" userId="b2f4bcae-12d3-4383-b691-90afde70c33d" providerId="ADAL" clId="{F33C61EA-294A-48AE-8806-5E1C82395371}" dt="2026-07-10T20:36:04.370" v="1594" actId="1076"/>
        <pc:sldMkLst>
          <pc:docMk/>
          <pc:sldMk cId="2491006482" sldId="280"/>
        </pc:sldMkLst>
        <pc:spChg chg="del mod ord">
          <ac:chgData name="Lisa Pyron" userId="b2f4bcae-12d3-4383-b691-90afde70c33d" providerId="ADAL" clId="{F33C61EA-294A-48AE-8806-5E1C82395371}" dt="2026-07-10T20:12:09.956" v="1302" actId="700"/>
          <ac:spMkLst>
            <pc:docMk/>
            <pc:sldMk cId="2491006482" sldId="280"/>
            <ac:spMk id="2" creationId="{E7834932-5E43-95DA-7384-EEFB647D5B30}"/>
          </ac:spMkLst>
        </pc:spChg>
        <pc:spChg chg="del mod ord">
          <ac:chgData name="Lisa Pyron" userId="b2f4bcae-12d3-4383-b691-90afde70c33d" providerId="ADAL" clId="{F33C61EA-294A-48AE-8806-5E1C82395371}" dt="2026-07-10T20:12:09.956" v="1302" actId="700"/>
          <ac:spMkLst>
            <pc:docMk/>
            <pc:sldMk cId="2491006482" sldId="280"/>
            <ac:spMk id="3" creationId="{87CC5AF8-0F12-A993-5D51-BB5B3F223E12}"/>
          </ac:spMkLst>
        </pc:spChg>
        <pc:spChg chg="del">
          <ac:chgData name="Lisa Pyron" userId="b2f4bcae-12d3-4383-b691-90afde70c33d" providerId="ADAL" clId="{F33C61EA-294A-48AE-8806-5E1C82395371}" dt="2026-07-10T20:12:09.956" v="1302" actId="700"/>
          <ac:spMkLst>
            <pc:docMk/>
            <pc:sldMk cId="2491006482" sldId="280"/>
            <ac:spMk id="4" creationId="{0EBF00CF-7F65-ACB4-0DF2-AD9C67EA6266}"/>
          </ac:spMkLst>
        </pc:spChg>
        <pc:spChg chg="del">
          <ac:chgData name="Lisa Pyron" userId="b2f4bcae-12d3-4383-b691-90afde70c33d" providerId="ADAL" clId="{F33C61EA-294A-48AE-8806-5E1C82395371}" dt="2026-07-10T20:12:09.956" v="1302" actId="700"/>
          <ac:spMkLst>
            <pc:docMk/>
            <pc:sldMk cId="2491006482" sldId="280"/>
            <ac:spMk id="5" creationId="{71323C8A-E451-9A3E-51CC-797B939CDFCE}"/>
          </ac:spMkLst>
        </pc:spChg>
        <pc:spChg chg="del mod ord">
          <ac:chgData name="Lisa Pyron" userId="b2f4bcae-12d3-4383-b691-90afde70c33d" providerId="ADAL" clId="{F33C61EA-294A-48AE-8806-5E1C82395371}" dt="2026-07-10T20:12:09.956" v="1302" actId="700"/>
          <ac:spMkLst>
            <pc:docMk/>
            <pc:sldMk cId="2491006482" sldId="280"/>
            <ac:spMk id="6" creationId="{304B8236-B860-D2A1-3D35-D93F7675B3A6}"/>
          </ac:spMkLst>
        </pc:spChg>
        <pc:spChg chg="add mod ord">
          <ac:chgData name="Lisa Pyron" userId="b2f4bcae-12d3-4383-b691-90afde70c33d" providerId="ADAL" clId="{F33C61EA-294A-48AE-8806-5E1C82395371}" dt="2026-07-10T20:12:27.904" v="1339" actId="20577"/>
          <ac:spMkLst>
            <pc:docMk/>
            <pc:sldMk cId="2491006482" sldId="280"/>
            <ac:spMk id="7" creationId="{FDC54630-9709-5425-1AD2-5571D3998A32}"/>
          </ac:spMkLst>
        </pc:spChg>
        <pc:spChg chg="add del mod ord">
          <ac:chgData name="Lisa Pyron" userId="b2f4bcae-12d3-4383-b691-90afde70c33d" providerId="ADAL" clId="{F33C61EA-294A-48AE-8806-5E1C82395371}" dt="2026-07-10T20:12:33.271" v="1340" actId="478"/>
          <ac:spMkLst>
            <pc:docMk/>
            <pc:sldMk cId="2491006482" sldId="280"/>
            <ac:spMk id="8" creationId="{9196ADCB-02C0-4C79-E181-B2B5E0FCD899}"/>
          </ac:spMkLst>
        </pc:spChg>
        <pc:spChg chg="add del mod ord">
          <ac:chgData name="Lisa Pyron" userId="b2f4bcae-12d3-4383-b691-90afde70c33d" providerId="ADAL" clId="{F33C61EA-294A-48AE-8806-5E1C82395371}" dt="2026-07-10T20:12:35.736" v="1341" actId="478"/>
          <ac:spMkLst>
            <pc:docMk/>
            <pc:sldMk cId="2491006482" sldId="280"/>
            <ac:spMk id="9" creationId="{68B2E213-1126-FF85-74B3-CC5D563B8A50}"/>
          </ac:spMkLst>
        </pc:spChg>
        <pc:picChg chg="add mod modCrop">
          <ac:chgData name="Lisa Pyron" userId="b2f4bcae-12d3-4383-b691-90afde70c33d" providerId="ADAL" clId="{F33C61EA-294A-48AE-8806-5E1C82395371}" dt="2026-07-10T20:36:04.370" v="1594" actId="1076"/>
          <ac:picMkLst>
            <pc:docMk/>
            <pc:sldMk cId="2491006482" sldId="280"/>
            <ac:picMk id="11" creationId="{C272CA3F-F41A-ACA2-0B20-83789C248575}"/>
          </ac:picMkLst>
        </pc:picChg>
        <pc:picChg chg="add del mod">
          <ac:chgData name="Lisa Pyron" userId="b2f4bcae-12d3-4383-b691-90afde70c33d" providerId="ADAL" clId="{F33C61EA-294A-48AE-8806-5E1C82395371}" dt="2026-07-10T20:13:47.934" v="1356" actId="478"/>
          <ac:picMkLst>
            <pc:docMk/>
            <pc:sldMk cId="2491006482" sldId="280"/>
            <ac:picMk id="10242" creationId="{7317904E-9242-12EC-C0C9-E0293C21C399}"/>
          </ac:picMkLst>
        </pc:picChg>
      </pc:sldChg>
      <pc:sldChg chg="addSp delSp modSp new mod modClrScheme chgLayout">
        <pc:chgData name="Lisa Pyron" userId="b2f4bcae-12d3-4383-b691-90afde70c33d" providerId="ADAL" clId="{F33C61EA-294A-48AE-8806-5E1C82395371}" dt="2026-07-10T20:27:20.068" v="1550" actId="1076"/>
        <pc:sldMkLst>
          <pc:docMk/>
          <pc:sldMk cId="983817566" sldId="281"/>
        </pc:sldMkLst>
        <pc:spChg chg="del mod ord">
          <ac:chgData name="Lisa Pyron" userId="b2f4bcae-12d3-4383-b691-90afde70c33d" providerId="ADAL" clId="{F33C61EA-294A-48AE-8806-5E1C82395371}" dt="2026-07-10T20:24:12.878" v="1365" actId="700"/>
          <ac:spMkLst>
            <pc:docMk/>
            <pc:sldMk cId="983817566" sldId="281"/>
            <ac:spMk id="2" creationId="{0600D7E5-81EB-18F7-BF44-E5294FAC5741}"/>
          </ac:spMkLst>
        </pc:spChg>
        <pc:spChg chg="del mod ord">
          <ac:chgData name="Lisa Pyron" userId="b2f4bcae-12d3-4383-b691-90afde70c33d" providerId="ADAL" clId="{F33C61EA-294A-48AE-8806-5E1C82395371}" dt="2026-07-10T20:24:12.878" v="1365" actId="700"/>
          <ac:spMkLst>
            <pc:docMk/>
            <pc:sldMk cId="983817566" sldId="281"/>
            <ac:spMk id="3" creationId="{FBFBAE3D-A749-EB55-5111-58EBB39C727E}"/>
          </ac:spMkLst>
        </pc:spChg>
        <pc:spChg chg="del">
          <ac:chgData name="Lisa Pyron" userId="b2f4bcae-12d3-4383-b691-90afde70c33d" providerId="ADAL" clId="{F33C61EA-294A-48AE-8806-5E1C82395371}" dt="2026-07-10T20:24:12.878" v="1365" actId="700"/>
          <ac:spMkLst>
            <pc:docMk/>
            <pc:sldMk cId="983817566" sldId="281"/>
            <ac:spMk id="4" creationId="{F449DE2D-17EC-E1DF-AD47-F5B14BC8D794}"/>
          </ac:spMkLst>
        </pc:spChg>
        <pc:spChg chg="add mod ord">
          <ac:chgData name="Lisa Pyron" userId="b2f4bcae-12d3-4383-b691-90afde70c33d" providerId="ADAL" clId="{F33C61EA-294A-48AE-8806-5E1C82395371}" dt="2026-07-10T20:27:20.068" v="1550" actId="1076"/>
          <ac:spMkLst>
            <pc:docMk/>
            <pc:sldMk cId="983817566" sldId="281"/>
            <ac:spMk id="5" creationId="{C665F08B-0AA0-AD5C-C00E-8568FA6E9E94}"/>
          </ac:spMkLst>
        </pc:spChg>
        <pc:spChg chg="add mod ord">
          <ac:chgData name="Lisa Pyron" userId="b2f4bcae-12d3-4383-b691-90afde70c33d" providerId="ADAL" clId="{F33C61EA-294A-48AE-8806-5E1C82395371}" dt="2026-07-10T20:27:12.892" v="1549" actId="1076"/>
          <ac:spMkLst>
            <pc:docMk/>
            <pc:sldMk cId="983817566" sldId="281"/>
            <ac:spMk id="6" creationId="{7C41AC6F-29AC-3305-5D50-FA9ACF1B7B42}"/>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E65354-F250-4820-9A08-F778CA586A20}"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F784C0D-8C7D-4B9E-93D9-36BDD167F262}">
      <dgm:prSet custT="1"/>
      <dgm:spPr/>
      <dgm:t>
        <a:bodyPr/>
        <a:lstStyle/>
        <a:p>
          <a:pPr>
            <a:lnSpc>
              <a:spcPct val="100000"/>
            </a:lnSpc>
          </a:pPr>
          <a:r>
            <a:rPr lang="en-US" sz="2400" b="1" dirty="0"/>
            <a:t>A club for high school age youth.</a:t>
          </a:r>
        </a:p>
      </dgm:t>
    </dgm:pt>
    <dgm:pt modelId="{91A32CF1-A6C4-45BA-8EDB-8BB4CBF83F76}" type="parTrans" cxnId="{7DE0B682-B100-4AA4-A11D-5621C88D279D}">
      <dgm:prSet/>
      <dgm:spPr/>
      <dgm:t>
        <a:bodyPr/>
        <a:lstStyle/>
        <a:p>
          <a:endParaRPr lang="en-US"/>
        </a:p>
      </dgm:t>
    </dgm:pt>
    <dgm:pt modelId="{9BEA1027-4B0F-46F3-899E-4112A135A80C}" type="sibTrans" cxnId="{7DE0B682-B100-4AA4-A11D-5621C88D279D}">
      <dgm:prSet/>
      <dgm:spPr/>
      <dgm:t>
        <a:bodyPr/>
        <a:lstStyle/>
        <a:p>
          <a:pPr>
            <a:lnSpc>
              <a:spcPct val="100000"/>
            </a:lnSpc>
          </a:pPr>
          <a:endParaRPr lang="en-US"/>
        </a:p>
      </dgm:t>
    </dgm:pt>
    <dgm:pt modelId="{19D05EF6-2F14-4127-BB2E-CA9D6C7C041D}">
      <dgm:prSet custT="1"/>
      <dgm:spPr/>
      <dgm:t>
        <a:bodyPr/>
        <a:lstStyle/>
        <a:p>
          <a:pPr>
            <a:lnSpc>
              <a:spcPct val="100000"/>
            </a:lnSpc>
          </a:pPr>
          <a:r>
            <a:rPr lang="en-US" sz="2400" b="1" dirty="0"/>
            <a:t>A</a:t>
          </a:r>
          <a:r>
            <a:rPr lang="en-US" sz="2400" b="1" baseline="0" dirty="0"/>
            <a:t> place to make friends and belong.</a:t>
          </a:r>
          <a:endParaRPr lang="en-US" sz="2400" b="1" dirty="0"/>
        </a:p>
      </dgm:t>
    </dgm:pt>
    <dgm:pt modelId="{BF8B3CAA-42D8-4035-9449-CCDB7BA79BB9}" type="parTrans" cxnId="{D06EEEC1-5C57-4F3D-A020-E3AC12CF8E9F}">
      <dgm:prSet/>
      <dgm:spPr/>
      <dgm:t>
        <a:bodyPr/>
        <a:lstStyle/>
        <a:p>
          <a:endParaRPr lang="en-US"/>
        </a:p>
      </dgm:t>
    </dgm:pt>
    <dgm:pt modelId="{398E8D7E-DBB4-449E-89B6-9CD156C4D0CC}" type="sibTrans" cxnId="{D06EEEC1-5C57-4F3D-A020-E3AC12CF8E9F}">
      <dgm:prSet/>
      <dgm:spPr/>
      <dgm:t>
        <a:bodyPr/>
        <a:lstStyle/>
        <a:p>
          <a:pPr>
            <a:lnSpc>
              <a:spcPct val="100000"/>
            </a:lnSpc>
          </a:pPr>
          <a:endParaRPr lang="en-US"/>
        </a:p>
      </dgm:t>
    </dgm:pt>
    <dgm:pt modelId="{FD528885-BA6D-4FDA-B0E1-50156595336E}">
      <dgm:prSet custT="1"/>
      <dgm:spPr/>
      <dgm:t>
        <a:bodyPr/>
        <a:lstStyle/>
        <a:p>
          <a:pPr>
            <a:lnSpc>
              <a:spcPct val="100000"/>
            </a:lnSpc>
          </a:pPr>
          <a:r>
            <a:rPr lang="en-US" sz="2400" b="1"/>
            <a:t>A place to do service and continue to grow as a leader.</a:t>
          </a:r>
          <a:endParaRPr lang="en-US" sz="2400"/>
        </a:p>
      </dgm:t>
    </dgm:pt>
    <dgm:pt modelId="{81DBD347-A5B2-44A6-94B0-969F793C1228}" type="parTrans" cxnId="{6171CE73-E761-48FD-93E2-F702C3170C68}">
      <dgm:prSet/>
      <dgm:spPr/>
      <dgm:t>
        <a:bodyPr/>
        <a:lstStyle/>
        <a:p>
          <a:endParaRPr lang="en-US"/>
        </a:p>
      </dgm:t>
    </dgm:pt>
    <dgm:pt modelId="{2E99837C-7FC9-4669-9277-01A1125A0EAB}" type="sibTrans" cxnId="{6171CE73-E761-48FD-93E2-F702C3170C68}">
      <dgm:prSet/>
      <dgm:spPr/>
      <dgm:t>
        <a:bodyPr/>
        <a:lstStyle/>
        <a:p>
          <a:pPr>
            <a:lnSpc>
              <a:spcPct val="100000"/>
            </a:lnSpc>
          </a:pPr>
          <a:endParaRPr lang="en-US"/>
        </a:p>
      </dgm:t>
    </dgm:pt>
    <dgm:pt modelId="{F3B78B5E-F7A2-4744-8F26-6761436A999E}">
      <dgm:prSet custT="1"/>
      <dgm:spPr/>
      <dgm:t>
        <a:bodyPr/>
        <a:lstStyle/>
        <a:p>
          <a:pPr>
            <a:lnSpc>
              <a:spcPct val="100000"/>
            </a:lnSpc>
          </a:pPr>
          <a:r>
            <a:rPr lang="en-US" sz="2400" b="1"/>
            <a:t>Part of the Kiwanis family.</a:t>
          </a:r>
          <a:endParaRPr lang="en-US" sz="2400"/>
        </a:p>
      </dgm:t>
    </dgm:pt>
    <dgm:pt modelId="{A2A3B9BC-1251-440B-8EDA-51540B796550}" type="parTrans" cxnId="{120F67FB-FFC5-4F86-BC2A-DA38A3E61A04}">
      <dgm:prSet/>
      <dgm:spPr/>
      <dgm:t>
        <a:bodyPr/>
        <a:lstStyle/>
        <a:p>
          <a:endParaRPr lang="en-US"/>
        </a:p>
      </dgm:t>
    </dgm:pt>
    <dgm:pt modelId="{D07F6441-97B7-4F30-A262-EDE495ADACD3}" type="sibTrans" cxnId="{120F67FB-FFC5-4F86-BC2A-DA38A3E61A04}">
      <dgm:prSet/>
      <dgm:spPr/>
      <dgm:t>
        <a:bodyPr/>
        <a:lstStyle/>
        <a:p>
          <a:endParaRPr lang="en-US"/>
        </a:p>
      </dgm:t>
    </dgm:pt>
    <dgm:pt modelId="{4E66B70F-0918-47BE-BB0C-92B40A30DA3C}" type="pres">
      <dgm:prSet presAssocID="{37E65354-F250-4820-9A08-F778CA586A20}" presName="root" presStyleCnt="0">
        <dgm:presLayoutVars>
          <dgm:dir/>
          <dgm:resizeHandles val="exact"/>
        </dgm:presLayoutVars>
      </dgm:prSet>
      <dgm:spPr/>
    </dgm:pt>
    <dgm:pt modelId="{3A037600-4726-4583-84FF-B5FDA7C8A844}" type="pres">
      <dgm:prSet presAssocID="{37E65354-F250-4820-9A08-F778CA586A20}" presName="container" presStyleCnt="0">
        <dgm:presLayoutVars>
          <dgm:dir/>
          <dgm:resizeHandles val="exact"/>
        </dgm:presLayoutVars>
      </dgm:prSet>
      <dgm:spPr/>
    </dgm:pt>
    <dgm:pt modelId="{5E57E020-B2F1-4348-9259-4EBDA5CEF00D}" type="pres">
      <dgm:prSet presAssocID="{6F784C0D-8C7D-4B9E-93D9-36BDD167F262}" presName="compNode" presStyleCnt="0"/>
      <dgm:spPr/>
    </dgm:pt>
    <dgm:pt modelId="{82E9A98D-5700-4516-9661-46BD04F97ADA}" type="pres">
      <dgm:prSet presAssocID="{6F784C0D-8C7D-4B9E-93D9-36BDD167F262}" presName="iconBgRect" presStyleLbl="bgShp" presStyleIdx="0" presStyleCnt="4"/>
      <dgm:spPr/>
    </dgm:pt>
    <dgm:pt modelId="{5E35A267-3A2E-427E-B734-8E71A112958D}" type="pres">
      <dgm:prSet presAssocID="{6F784C0D-8C7D-4B9E-93D9-36BDD167F262}" presName="iconRect" presStyleLbl="nod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Schoolhouse outline"/>
        </a:ext>
      </dgm:extLst>
    </dgm:pt>
    <dgm:pt modelId="{BE4D215E-3373-4020-8310-D1CC887AE970}" type="pres">
      <dgm:prSet presAssocID="{6F784C0D-8C7D-4B9E-93D9-36BDD167F262}" presName="spaceRect" presStyleCnt="0"/>
      <dgm:spPr/>
    </dgm:pt>
    <dgm:pt modelId="{0926563A-3045-4DFD-8DDA-7D781A99D64D}" type="pres">
      <dgm:prSet presAssocID="{6F784C0D-8C7D-4B9E-93D9-36BDD167F262}" presName="textRect" presStyleLbl="revTx" presStyleIdx="0" presStyleCnt="4">
        <dgm:presLayoutVars>
          <dgm:chMax val="1"/>
          <dgm:chPref val="1"/>
        </dgm:presLayoutVars>
      </dgm:prSet>
      <dgm:spPr/>
    </dgm:pt>
    <dgm:pt modelId="{9F4BA461-5458-4BE1-BEA8-D4F0848732E2}" type="pres">
      <dgm:prSet presAssocID="{9BEA1027-4B0F-46F3-899E-4112A135A80C}" presName="sibTrans" presStyleLbl="sibTrans2D1" presStyleIdx="0" presStyleCnt="0"/>
      <dgm:spPr/>
    </dgm:pt>
    <dgm:pt modelId="{48CA85EA-D145-4E6C-8771-46E08B842AEC}" type="pres">
      <dgm:prSet presAssocID="{19D05EF6-2F14-4127-BB2E-CA9D6C7C041D}" presName="compNode" presStyleCnt="0"/>
      <dgm:spPr/>
    </dgm:pt>
    <dgm:pt modelId="{3FEC8931-073F-4262-8502-2AEEA2F53256}" type="pres">
      <dgm:prSet presAssocID="{19D05EF6-2F14-4127-BB2E-CA9D6C7C041D}" presName="iconBgRect" presStyleLbl="bgShp" presStyleIdx="1" presStyleCnt="4"/>
      <dgm:spPr/>
    </dgm:pt>
    <dgm:pt modelId="{77CDB5EF-5AC4-4B03-9415-1E0A19B979AF}" type="pres">
      <dgm:prSet presAssocID="{19D05EF6-2F14-4127-BB2E-CA9D6C7C041D}" presName="iconRect" presStyleLbl="nod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wo Men with solid fill"/>
        </a:ext>
      </dgm:extLst>
    </dgm:pt>
    <dgm:pt modelId="{150D46E1-3B71-4F86-BA3D-C4EDCE42C6A7}" type="pres">
      <dgm:prSet presAssocID="{19D05EF6-2F14-4127-BB2E-CA9D6C7C041D}" presName="spaceRect" presStyleCnt="0"/>
      <dgm:spPr/>
    </dgm:pt>
    <dgm:pt modelId="{B12C2FA3-D465-44AF-A32E-212F22F064C8}" type="pres">
      <dgm:prSet presAssocID="{19D05EF6-2F14-4127-BB2E-CA9D6C7C041D}" presName="textRect" presStyleLbl="revTx" presStyleIdx="1" presStyleCnt="4">
        <dgm:presLayoutVars>
          <dgm:chMax val="1"/>
          <dgm:chPref val="1"/>
        </dgm:presLayoutVars>
      </dgm:prSet>
      <dgm:spPr/>
    </dgm:pt>
    <dgm:pt modelId="{4EBF0E66-B6A1-4A03-928D-E55DAAC79A01}" type="pres">
      <dgm:prSet presAssocID="{398E8D7E-DBB4-449E-89B6-9CD156C4D0CC}" presName="sibTrans" presStyleLbl="sibTrans2D1" presStyleIdx="0" presStyleCnt="0"/>
      <dgm:spPr/>
    </dgm:pt>
    <dgm:pt modelId="{0E719B45-A614-4A6D-8DBD-2AE98CD64392}" type="pres">
      <dgm:prSet presAssocID="{FD528885-BA6D-4FDA-B0E1-50156595336E}" presName="compNode" presStyleCnt="0"/>
      <dgm:spPr/>
    </dgm:pt>
    <dgm:pt modelId="{3F6D9920-74C7-488E-9E5E-032B3D74C553}" type="pres">
      <dgm:prSet presAssocID="{FD528885-BA6D-4FDA-B0E1-50156595336E}" presName="iconBgRect" presStyleLbl="bgShp" presStyleIdx="2" presStyleCnt="4"/>
      <dgm:spPr/>
    </dgm:pt>
    <dgm:pt modelId="{344AE32D-96DE-4A39-AC43-4C7311BB57B9}" type="pres">
      <dgm:prSet presAssocID="{FD528885-BA6D-4FDA-B0E1-50156595336E}" presName="iconRect" presStyleLbl="node1" presStyleIdx="2" presStyleCnt="4"/>
      <dgm:spPr>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Badge Heart with solid fill"/>
        </a:ext>
      </dgm:extLst>
    </dgm:pt>
    <dgm:pt modelId="{EFFCA58F-F655-47BF-AEE5-EEBD16E07F98}" type="pres">
      <dgm:prSet presAssocID="{FD528885-BA6D-4FDA-B0E1-50156595336E}" presName="spaceRect" presStyleCnt="0"/>
      <dgm:spPr/>
    </dgm:pt>
    <dgm:pt modelId="{588963E8-6B92-4AC5-B89A-2FAD35721B15}" type="pres">
      <dgm:prSet presAssocID="{FD528885-BA6D-4FDA-B0E1-50156595336E}" presName="textRect" presStyleLbl="revTx" presStyleIdx="2" presStyleCnt="4" custScaleX="101907" custScaleY="120969">
        <dgm:presLayoutVars>
          <dgm:chMax val="1"/>
          <dgm:chPref val="1"/>
        </dgm:presLayoutVars>
      </dgm:prSet>
      <dgm:spPr/>
    </dgm:pt>
    <dgm:pt modelId="{A2235CB4-00D5-4BD0-94DB-CB2D16B9EAF9}" type="pres">
      <dgm:prSet presAssocID="{2E99837C-7FC9-4669-9277-01A1125A0EAB}" presName="sibTrans" presStyleLbl="sibTrans2D1" presStyleIdx="0" presStyleCnt="0"/>
      <dgm:spPr/>
    </dgm:pt>
    <dgm:pt modelId="{9D0CC2A5-D1FF-4D20-8D50-F331462DFD1A}" type="pres">
      <dgm:prSet presAssocID="{F3B78B5E-F7A2-4744-8F26-6761436A999E}" presName="compNode" presStyleCnt="0"/>
      <dgm:spPr/>
    </dgm:pt>
    <dgm:pt modelId="{73CCEC2D-5B60-4667-9C96-FBFCB86D7179}" type="pres">
      <dgm:prSet presAssocID="{F3B78B5E-F7A2-4744-8F26-6761436A999E}" presName="iconBgRect" presStyleLbl="bgShp" presStyleIdx="3" presStyleCnt="4"/>
      <dgm:spPr/>
    </dgm:pt>
    <dgm:pt modelId="{0F6B8955-3DE6-4194-A002-5421E09DD25C}" type="pres">
      <dgm:prSet presAssocID="{F3B78B5E-F7A2-4744-8F26-6761436A999E}" presName="iconRect" presStyleLbl="node1" presStyleIdx="3" presStyleCnt="4"/>
      <dgm:spPr>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Footprints with solid fill"/>
        </a:ext>
      </dgm:extLst>
    </dgm:pt>
    <dgm:pt modelId="{666573DA-82B1-4D1F-B74B-70150A3FDD58}" type="pres">
      <dgm:prSet presAssocID="{F3B78B5E-F7A2-4744-8F26-6761436A999E}" presName="spaceRect" presStyleCnt="0"/>
      <dgm:spPr/>
    </dgm:pt>
    <dgm:pt modelId="{14EB93B3-07C5-494F-95E1-4C581764DCD9}" type="pres">
      <dgm:prSet presAssocID="{F3B78B5E-F7A2-4744-8F26-6761436A999E}" presName="textRect" presStyleLbl="revTx" presStyleIdx="3" presStyleCnt="4" custScaleX="79314" custLinFactNeighborX="-10073">
        <dgm:presLayoutVars>
          <dgm:chMax val="1"/>
          <dgm:chPref val="1"/>
        </dgm:presLayoutVars>
      </dgm:prSet>
      <dgm:spPr/>
    </dgm:pt>
  </dgm:ptLst>
  <dgm:cxnLst>
    <dgm:cxn modelId="{9781D225-1CC2-4934-9214-33E0D6C3D5CD}" type="presOf" srcId="{9BEA1027-4B0F-46F3-899E-4112A135A80C}" destId="{9F4BA461-5458-4BE1-BEA8-D4F0848732E2}" srcOrd="0" destOrd="0" presId="urn:microsoft.com/office/officeart/2018/2/layout/IconCircleList"/>
    <dgm:cxn modelId="{5D24D930-D82B-4CB9-8780-0491371DF1C0}" type="presOf" srcId="{F3B78B5E-F7A2-4744-8F26-6761436A999E}" destId="{14EB93B3-07C5-494F-95E1-4C581764DCD9}" srcOrd="0" destOrd="0" presId="urn:microsoft.com/office/officeart/2018/2/layout/IconCircleList"/>
    <dgm:cxn modelId="{AEBA9263-AD69-444E-94BA-BF90491833C9}" type="presOf" srcId="{398E8D7E-DBB4-449E-89B6-9CD156C4D0CC}" destId="{4EBF0E66-B6A1-4A03-928D-E55DAAC79A01}" srcOrd="0" destOrd="0" presId="urn:microsoft.com/office/officeart/2018/2/layout/IconCircleList"/>
    <dgm:cxn modelId="{6171CE73-E761-48FD-93E2-F702C3170C68}" srcId="{37E65354-F250-4820-9A08-F778CA586A20}" destId="{FD528885-BA6D-4FDA-B0E1-50156595336E}" srcOrd="2" destOrd="0" parTransId="{81DBD347-A5B2-44A6-94B0-969F793C1228}" sibTransId="{2E99837C-7FC9-4669-9277-01A1125A0EAB}"/>
    <dgm:cxn modelId="{7DE0B682-B100-4AA4-A11D-5621C88D279D}" srcId="{37E65354-F250-4820-9A08-F778CA586A20}" destId="{6F784C0D-8C7D-4B9E-93D9-36BDD167F262}" srcOrd="0" destOrd="0" parTransId="{91A32CF1-A6C4-45BA-8EDB-8BB4CBF83F76}" sibTransId="{9BEA1027-4B0F-46F3-899E-4112A135A80C}"/>
    <dgm:cxn modelId="{84D9B896-2E67-46F0-A7DC-DB59DF6EE3A9}" type="presOf" srcId="{2E99837C-7FC9-4669-9277-01A1125A0EAB}" destId="{A2235CB4-00D5-4BD0-94DB-CB2D16B9EAF9}" srcOrd="0" destOrd="0" presId="urn:microsoft.com/office/officeart/2018/2/layout/IconCircleList"/>
    <dgm:cxn modelId="{A2365599-AFDF-4D3F-A0B2-F44712AC5F2B}" type="presOf" srcId="{19D05EF6-2F14-4127-BB2E-CA9D6C7C041D}" destId="{B12C2FA3-D465-44AF-A32E-212F22F064C8}" srcOrd="0" destOrd="0" presId="urn:microsoft.com/office/officeart/2018/2/layout/IconCircleList"/>
    <dgm:cxn modelId="{E9A349AD-0FAB-410E-9410-3295BE46086A}" type="presOf" srcId="{6F784C0D-8C7D-4B9E-93D9-36BDD167F262}" destId="{0926563A-3045-4DFD-8DDA-7D781A99D64D}" srcOrd="0" destOrd="0" presId="urn:microsoft.com/office/officeart/2018/2/layout/IconCircleList"/>
    <dgm:cxn modelId="{B89C55B1-AC2D-4214-8713-05CE75D075B1}" type="presOf" srcId="{37E65354-F250-4820-9A08-F778CA586A20}" destId="{4E66B70F-0918-47BE-BB0C-92B40A30DA3C}" srcOrd="0" destOrd="0" presId="urn:microsoft.com/office/officeart/2018/2/layout/IconCircleList"/>
    <dgm:cxn modelId="{D06EEEC1-5C57-4F3D-A020-E3AC12CF8E9F}" srcId="{37E65354-F250-4820-9A08-F778CA586A20}" destId="{19D05EF6-2F14-4127-BB2E-CA9D6C7C041D}" srcOrd="1" destOrd="0" parTransId="{BF8B3CAA-42D8-4035-9449-CCDB7BA79BB9}" sibTransId="{398E8D7E-DBB4-449E-89B6-9CD156C4D0CC}"/>
    <dgm:cxn modelId="{04ABFADC-F6F5-41D0-B936-5F5AF45ACB56}" type="presOf" srcId="{FD528885-BA6D-4FDA-B0E1-50156595336E}" destId="{588963E8-6B92-4AC5-B89A-2FAD35721B15}" srcOrd="0" destOrd="0" presId="urn:microsoft.com/office/officeart/2018/2/layout/IconCircleList"/>
    <dgm:cxn modelId="{120F67FB-FFC5-4F86-BC2A-DA38A3E61A04}" srcId="{37E65354-F250-4820-9A08-F778CA586A20}" destId="{F3B78B5E-F7A2-4744-8F26-6761436A999E}" srcOrd="3" destOrd="0" parTransId="{A2A3B9BC-1251-440B-8EDA-51540B796550}" sibTransId="{D07F6441-97B7-4F30-A262-EDE495ADACD3}"/>
    <dgm:cxn modelId="{5394B8BD-CC8D-41D2-9585-BD9C76F62B6D}" type="presParOf" srcId="{4E66B70F-0918-47BE-BB0C-92B40A30DA3C}" destId="{3A037600-4726-4583-84FF-B5FDA7C8A844}" srcOrd="0" destOrd="0" presId="urn:microsoft.com/office/officeart/2018/2/layout/IconCircleList"/>
    <dgm:cxn modelId="{D45B9EAB-5ED5-4BBE-9623-AB89F429764E}" type="presParOf" srcId="{3A037600-4726-4583-84FF-B5FDA7C8A844}" destId="{5E57E020-B2F1-4348-9259-4EBDA5CEF00D}" srcOrd="0" destOrd="0" presId="urn:microsoft.com/office/officeart/2018/2/layout/IconCircleList"/>
    <dgm:cxn modelId="{4155EA4C-0A8A-4DE2-9AF4-9F9830AC4E2E}" type="presParOf" srcId="{5E57E020-B2F1-4348-9259-4EBDA5CEF00D}" destId="{82E9A98D-5700-4516-9661-46BD04F97ADA}" srcOrd="0" destOrd="0" presId="urn:microsoft.com/office/officeart/2018/2/layout/IconCircleList"/>
    <dgm:cxn modelId="{DAA9D84D-43CC-44FB-B9CD-4012969B79F6}" type="presParOf" srcId="{5E57E020-B2F1-4348-9259-4EBDA5CEF00D}" destId="{5E35A267-3A2E-427E-B734-8E71A112958D}" srcOrd="1" destOrd="0" presId="urn:microsoft.com/office/officeart/2018/2/layout/IconCircleList"/>
    <dgm:cxn modelId="{43C96005-90F4-45FB-9320-CEC6EF1C0598}" type="presParOf" srcId="{5E57E020-B2F1-4348-9259-4EBDA5CEF00D}" destId="{BE4D215E-3373-4020-8310-D1CC887AE970}" srcOrd="2" destOrd="0" presId="urn:microsoft.com/office/officeart/2018/2/layout/IconCircleList"/>
    <dgm:cxn modelId="{6EC2E086-9721-482F-A132-70C22F55452A}" type="presParOf" srcId="{5E57E020-B2F1-4348-9259-4EBDA5CEF00D}" destId="{0926563A-3045-4DFD-8DDA-7D781A99D64D}" srcOrd="3" destOrd="0" presId="urn:microsoft.com/office/officeart/2018/2/layout/IconCircleList"/>
    <dgm:cxn modelId="{90F721DC-356D-4A0E-B461-A60FA0CA770E}" type="presParOf" srcId="{3A037600-4726-4583-84FF-B5FDA7C8A844}" destId="{9F4BA461-5458-4BE1-BEA8-D4F0848732E2}" srcOrd="1" destOrd="0" presId="urn:microsoft.com/office/officeart/2018/2/layout/IconCircleList"/>
    <dgm:cxn modelId="{1D1BCEC7-442B-47EA-B55C-49C0AB0E4B96}" type="presParOf" srcId="{3A037600-4726-4583-84FF-B5FDA7C8A844}" destId="{48CA85EA-D145-4E6C-8771-46E08B842AEC}" srcOrd="2" destOrd="0" presId="urn:microsoft.com/office/officeart/2018/2/layout/IconCircleList"/>
    <dgm:cxn modelId="{863169D5-8205-4BDE-A0A5-C0A13C7D4582}" type="presParOf" srcId="{48CA85EA-D145-4E6C-8771-46E08B842AEC}" destId="{3FEC8931-073F-4262-8502-2AEEA2F53256}" srcOrd="0" destOrd="0" presId="urn:microsoft.com/office/officeart/2018/2/layout/IconCircleList"/>
    <dgm:cxn modelId="{30FCABB7-4D80-40FA-95B2-E6FFF7F01262}" type="presParOf" srcId="{48CA85EA-D145-4E6C-8771-46E08B842AEC}" destId="{77CDB5EF-5AC4-4B03-9415-1E0A19B979AF}" srcOrd="1" destOrd="0" presId="urn:microsoft.com/office/officeart/2018/2/layout/IconCircleList"/>
    <dgm:cxn modelId="{9AF0477F-EB05-499B-B972-7EF4E406AA37}" type="presParOf" srcId="{48CA85EA-D145-4E6C-8771-46E08B842AEC}" destId="{150D46E1-3B71-4F86-BA3D-C4EDCE42C6A7}" srcOrd="2" destOrd="0" presId="urn:microsoft.com/office/officeart/2018/2/layout/IconCircleList"/>
    <dgm:cxn modelId="{249D5A7B-586E-47DB-B06B-9BDE0DE9A8EA}" type="presParOf" srcId="{48CA85EA-D145-4E6C-8771-46E08B842AEC}" destId="{B12C2FA3-D465-44AF-A32E-212F22F064C8}" srcOrd="3" destOrd="0" presId="urn:microsoft.com/office/officeart/2018/2/layout/IconCircleList"/>
    <dgm:cxn modelId="{C2761A5B-3CC1-4D3D-94B0-0114369FC0E0}" type="presParOf" srcId="{3A037600-4726-4583-84FF-B5FDA7C8A844}" destId="{4EBF0E66-B6A1-4A03-928D-E55DAAC79A01}" srcOrd="3" destOrd="0" presId="urn:microsoft.com/office/officeart/2018/2/layout/IconCircleList"/>
    <dgm:cxn modelId="{517DB1F2-519E-4B2E-8C38-9261F5E6C449}" type="presParOf" srcId="{3A037600-4726-4583-84FF-B5FDA7C8A844}" destId="{0E719B45-A614-4A6D-8DBD-2AE98CD64392}" srcOrd="4" destOrd="0" presId="urn:microsoft.com/office/officeart/2018/2/layout/IconCircleList"/>
    <dgm:cxn modelId="{A34DBB9A-6D78-4A1E-B326-2F22ABF768BE}" type="presParOf" srcId="{0E719B45-A614-4A6D-8DBD-2AE98CD64392}" destId="{3F6D9920-74C7-488E-9E5E-032B3D74C553}" srcOrd="0" destOrd="0" presId="urn:microsoft.com/office/officeart/2018/2/layout/IconCircleList"/>
    <dgm:cxn modelId="{90C7CB30-FE51-4542-99FA-6A5E4BF6DE60}" type="presParOf" srcId="{0E719B45-A614-4A6D-8DBD-2AE98CD64392}" destId="{344AE32D-96DE-4A39-AC43-4C7311BB57B9}" srcOrd="1" destOrd="0" presId="urn:microsoft.com/office/officeart/2018/2/layout/IconCircleList"/>
    <dgm:cxn modelId="{C8260453-C001-4296-B915-3F94FF2BB890}" type="presParOf" srcId="{0E719B45-A614-4A6D-8DBD-2AE98CD64392}" destId="{EFFCA58F-F655-47BF-AEE5-EEBD16E07F98}" srcOrd="2" destOrd="0" presId="urn:microsoft.com/office/officeart/2018/2/layout/IconCircleList"/>
    <dgm:cxn modelId="{E79C4C48-852E-4E45-A70E-50E38343DF55}" type="presParOf" srcId="{0E719B45-A614-4A6D-8DBD-2AE98CD64392}" destId="{588963E8-6B92-4AC5-B89A-2FAD35721B15}" srcOrd="3" destOrd="0" presId="urn:microsoft.com/office/officeart/2018/2/layout/IconCircleList"/>
    <dgm:cxn modelId="{E82D9F1B-DC6D-463C-B301-9B761AAE5143}" type="presParOf" srcId="{3A037600-4726-4583-84FF-B5FDA7C8A844}" destId="{A2235CB4-00D5-4BD0-94DB-CB2D16B9EAF9}" srcOrd="5" destOrd="0" presId="urn:microsoft.com/office/officeart/2018/2/layout/IconCircleList"/>
    <dgm:cxn modelId="{F8CC1D17-4A20-4EEE-8A26-7DB03A303C38}" type="presParOf" srcId="{3A037600-4726-4583-84FF-B5FDA7C8A844}" destId="{9D0CC2A5-D1FF-4D20-8D50-F331462DFD1A}" srcOrd="6" destOrd="0" presId="urn:microsoft.com/office/officeart/2018/2/layout/IconCircleList"/>
    <dgm:cxn modelId="{ABB9FD10-BF69-45AE-B179-DDF03575590A}" type="presParOf" srcId="{9D0CC2A5-D1FF-4D20-8D50-F331462DFD1A}" destId="{73CCEC2D-5B60-4667-9C96-FBFCB86D7179}" srcOrd="0" destOrd="0" presId="urn:microsoft.com/office/officeart/2018/2/layout/IconCircleList"/>
    <dgm:cxn modelId="{FBE20B75-63B2-4F31-B1A8-A8F119576865}" type="presParOf" srcId="{9D0CC2A5-D1FF-4D20-8D50-F331462DFD1A}" destId="{0F6B8955-3DE6-4194-A002-5421E09DD25C}" srcOrd="1" destOrd="0" presId="urn:microsoft.com/office/officeart/2018/2/layout/IconCircleList"/>
    <dgm:cxn modelId="{33C46828-7BB3-4040-92A3-BED85E825202}" type="presParOf" srcId="{9D0CC2A5-D1FF-4D20-8D50-F331462DFD1A}" destId="{666573DA-82B1-4D1F-B74B-70150A3FDD58}" srcOrd="2" destOrd="0" presId="urn:microsoft.com/office/officeart/2018/2/layout/IconCircleList"/>
    <dgm:cxn modelId="{82A6ECFB-77B4-438C-94AB-70738F3D9DE8}" type="presParOf" srcId="{9D0CC2A5-D1FF-4D20-8D50-F331462DFD1A}" destId="{14EB93B3-07C5-494F-95E1-4C581764DCD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9A98D-5700-4516-9661-46BD04F97ADA}">
      <dsp:nvSpPr>
        <dsp:cNvPr id="0" name=""/>
        <dsp:cNvSpPr/>
      </dsp:nvSpPr>
      <dsp:spPr>
        <a:xfrm>
          <a:off x="27694" y="445359"/>
          <a:ext cx="1083685" cy="10836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35A267-3A2E-427E-B734-8E71A112958D}">
      <dsp:nvSpPr>
        <dsp:cNvPr id="0" name=""/>
        <dsp:cNvSpPr/>
      </dsp:nvSpPr>
      <dsp:spPr>
        <a:xfrm>
          <a:off x="255268" y="672933"/>
          <a:ext cx="628537" cy="628537"/>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26563A-3045-4DFD-8DDA-7D781A99D64D}">
      <dsp:nvSpPr>
        <dsp:cNvPr id="0" name=""/>
        <dsp:cNvSpPr/>
      </dsp:nvSpPr>
      <dsp:spPr>
        <a:xfrm>
          <a:off x="1343597" y="445359"/>
          <a:ext cx="2554400" cy="1083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dirty="0"/>
            <a:t>A club for high school age youth.</a:t>
          </a:r>
        </a:p>
      </dsp:txBody>
      <dsp:txXfrm>
        <a:off x="1343597" y="445359"/>
        <a:ext cx="2554400" cy="1083685"/>
      </dsp:txXfrm>
    </dsp:sp>
    <dsp:sp modelId="{3FEC8931-073F-4262-8502-2AEEA2F53256}">
      <dsp:nvSpPr>
        <dsp:cNvPr id="0" name=""/>
        <dsp:cNvSpPr/>
      </dsp:nvSpPr>
      <dsp:spPr>
        <a:xfrm>
          <a:off x="4343083" y="445359"/>
          <a:ext cx="1083685" cy="10836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CDB5EF-5AC4-4B03-9415-1E0A19B979AF}">
      <dsp:nvSpPr>
        <dsp:cNvPr id="0" name=""/>
        <dsp:cNvSpPr/>
      </dsp:nvSpPr>
      <dsp:spPr>
        <a:xfrm>
          <a:off x="4570657" y="672933"/>
          <a:ext cx="628537" cy="628537"/>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2C2FA3-D465-44AF-A32E-212F22F064C8}">
      <dsp:nvSpPr>
        <dsp:cNvPr id="0" name=""/>
        <dsp:cNvSpPr/>
      </dsp:nvSpPr>
      <dsp:spPr>
        <a:xfrm>
          <a:off x="5658986" y="445359"/>
          <a:ext cx="2554400" cy="1083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dirty="0"/>
            <a:t>A</a:t>
          </a:r>
          <a:r>
            <a:rPr lang="en-US" sz="2400" b="1" kern="1200" baseline="0" dirty="0"/>
            <a:t> place to make friends and belong.</a:t>
          </a:r>
          <a:endParaRPr lang="en-US" sz="2400" b="1" kern="1200" dirty="0"/>
        </a:p>
      </dsp:txBody>
      <dsp:txXfrm>
        <a:off x="5658986" y="445359"/>
        <a:ext cx="2554400" cy="1083685"/>
      </dsp:txXfrm>
    </dsp:sp>
    <dsp:sp modelId="{3F6D9920-74C7-488E-9E5E-032B3D74C553}">
      <dsp:nvSpPr>
        <dsp:cNvPr id="0" name=""/>
        <dsp:cNvSpPr/>
      </dsp:nvSpPr>
      <dsp:spPr>
        <a:xfrm>
          <a:off x="27694" y="2315561"/>
          <a:ext cx="1083685" cy="10836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4AE32D-96DE-4A39-AC43-4C7311BB57B9}">
      <dsp:nvSpPr>
        <dsp:cNvPr id="0" name=""/>
        <dsp:cNvSpPr/>
      </dsp:nvSpPr>
      <dsp:spPr>
        <a:xfrm>
          <a:off x="255268" y="2543135"/>
          <a:ext cx="628537" cy="628537"/>
        </a:xfrm>
        <a:prstGeom prst="rect">
          <a:avLst/>
        </a:prstGeom>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8963E8-6B92-4AC5-B89A-2FAD35721B15}">
      <dsp:nvSpPr>
        <dsp:cNvPr id="0" name=""/>
        <dsp:cNvSpPr/>
      </dsp:nvSpPr>
      <dsp:spPr>
        <a:xfrm>
          <a:off x="1319241" y="2201942"/>
          <a:ext cx="2603113" cy="131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A place to do service and continue to grow as a leader.</a:t>
          </a:r>
          <a:endParaRPr lang="en-US" sz="2400" kern="1200"/>
        </a:p>
      </dsp:txBody>
      <dsp:txXfrm>
        <a:off x="1319241" y="2201942"/>
        <a:ext cx="2603113" cy="1310923"/>
      </dsp:txXfrm>
    </dsp:sp>
    <dsp:sp modelId="{73CCEC2D-5B60-4667-9C96-FBFCB86D7179}">
      <dsp:nvSpPr>
        <dsp:cNvPr id="0" name=""/>
        <dsp:cNvSpPr/>
      </dsp:nvSpPr>
      <dsp:spPr>
        <a:xfrm>
          <a:off x="4367439" y="2315561"/>
          <a:ext cx="1083685" cy="10836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6B8955-3DE6-4194-A002-5421E09DD25C}">
      <dsp:nvSpPr>
        <dsp:cNvPr id="0" name=""/>
        <dsp:cNvSpPr/>
      </dsp:nvSpPr>
      <dsp:spPr>
        <a:xfrm>
          <a:off x="4595013" y="2543135"/>
          <a:ext cx="628537" cy="628537"/>
        </a:xfrm>
        <a:prstGeom prst="rect">
          <a:avLst/>
        </a:prstGeom>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EB93B3-07C5-494F-95E1-4C581764DCD9}">
      <dsp:nvSpPr>
        <dsp:cNvPr id="0" name=""/>
        <dsp:cNvSpPr/>
      </dsp:nvSpPr>
      <dsp:spPr>
        <a:xfrm>
          <a:off x="5690240" y="2315561"/>
          <a:ext cx="2025997" cy="1083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Part of the Kiwanis family.</a:t>
          </a:r>
          <a:endParaRPr lang="en-US" sz="2400" kern="1200"/>
        </a:p>
      </dsp:txBody>
      <dsp:txXfrm>
        <a:off x="5690240" y="2315561"/>
        <a:ext cx="2025997" cy="108368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533D09-88F3-4B60-9009-26C0D50A7A4B}" type="datetimeFigureOut">
              <a:rPr lang="en-US" smtClean="0"/>
              <a:t>7/10/2026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408E9F-49B1-4AD0-9624-846EE6E71D4A}" type="slidenum">
              <a:rPr lang="en-US" smtClean="0"/>
              <a:t>‹#›</a:t>
            </a:fld>
            <a:endParaRPr lang="en-US"/>
          </a:p>
        </p:txBody>
      </p:sp>
    </p:spTree>
    <p:extLst>
      <p:ext uri="{BB962C8B-B14F-4D97-AF65-F5344CB8AC3E}">
        <p14:creationId xmlns:p14="http://schemas.microsoft.com/office/powerpoint/2010/main" val="26321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If you are a Builders Club member who is being promoted to high school, you can continue your service leadership journey through Key Club.</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1</a:t>
            </a:fld>
            <a:endParaRPr lang="en-US"/>
          </a:p>
        </p:txBody>
      </p:sp>
    </p:spTree>
    <p:extLst>
      <p:ext uri="{BB962C8B-B14F-4D97-AF65-F5344CB8AC3E}">
        <p14:creationId xmlns:p14="http://schemas.microsoft.com/office/powerpoint/2010/main" val="2615440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What is Key Club? </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2</a:t>
            </a:fld>
            <a:endParaRPr lang="en-US"/>
          </a:p>
        </p:txBody>
      </p:sp>
    </p:spTree>
    <p:extLst>
      <p:ext uri="{BB962C8B-B14F-4D97-AF65-F5344CB8AC3E}">
        <p14:creationId xmlns:p14="http://schemas.microsoft.com/office/powerpoint/2010/main" val="3262983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a:t>
            </a:r>
            <a:r>
              <a:rPr lang="en-US" sz="1200" b="1" i="0" u="none" strike="noStrike"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rPr>
              <a:t>Key Club International is a student-led club with opportunities for high school or secondary school youth to do service, build character and develop leadership. There are more than 200,000 Key Club members in over 40 countries.</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3</a:t>
            </a:fld>
            <a:endParaRPr lang="en-US"/>
          </a:p>
        </p:txBody>
      </p:sp>
    </p:spTree>
    <p:extLst>
      <p:ext uri="{BB962C8B-B14F-4D97-AF65-F5344CB8AC3E}">
        <p14:creationId xmlns:p14="http://schemas.microsoft.com/office/powerpoint/2010/main" val="4054786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9B50A-5F5B-E7AF-CCE3-B67379023D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B44580-B67B-CF80-3023-258032FA16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FBE9A-5790-2ABA-ECF6-D35554AEB4E3}"/>
              </a:ext>
            </a:extLst>
          </p:cNvPr>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a:t>
            </a:r>
            <a:r>
              <a:rPr lang="en-US" sz="1200" b="1" i="0" u="none" strike="noStrike"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rPr>
              <a:t>Students are at the center of Key Clubs, as members and officers. Clubs are supported by a faculty advisor (from the host school or organization) and often by a Kiwanis advisor, too.</a:t>
            </a:r>
            <a:r>
              <a:rPr lang="en-US" sz="1200" b="0" i="0" kern="1200" dirty="0">
                <a:solidFill>
                  <a:schemeClr val="tx1"/>
                </a:solidFill>
                <a:effectLst/>
                <a:latin typeface="+mn-lt"/>
                <a:ea typeface="+mn-ea"/>
                <a:cs typeface="+mn-cs"/>
              </a:rPr>
              <a:t>​</a:t>
            </a:r>
            <a:endParaRPr lang="en-US" dirty="0"/>
          </a:p>
        </p:txBody>
      </p:sp>
      <p:sp>
        <p:nvSpPr>
          <p:cNvPr id="4" name="Slide Number Placeholder 3">
            <a:extLst>
              <a:ext uri="{FF2B5EF4-FFF2-40B4-BE49-F238E27FC236}">
                <a16:creationId xmlns:a16="http://schemas.microsoft.com/office/drawing/2014/main" id="{A0CD18EE-9BF9-951C-A7A8-03355BFA0B23}"/>
              </a:ext>
            </a:extLst>
          </p:cNvPr>
          <p:cNvSpPr>
            <a:spLocks noGrp="1"/>
          </p:cNvSpPr>
          <p:nvPr>
            <p:ph type="sldNum" sz="quarter" idx="5"/>
          </p:nvPr>
        </p:nvSpPr>
        <p:spPr/>
        <p:txBody>
          <a:bodyPr/>
          <a:lstStyle/>
          <a:p>
            <a:fld id="{10408E9F-49B1-4AD0-9624-846EE6E71D4A}" type="slidenum">
              <a:rPr lang="en-US" smtClean="0"/>
              <a:t>4</a:t>
            </a:fld>
            <a:endParaRPr lang="en-US"/>
          </a:p>
        </p:txBody>
      </p:sp>
    </p:spTree>
    <p:extLst>
      <p:ext uri="{BB962C8B-B14F-4D97-AF65-F5344CB8AC3E}">
        <p14:creationId xmlns:p14="http://schemas.microsoft.com/office/powerpoint/2010/main" val="2899715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1" u="none" strike="noStrike" kern="1200" dirty="0">
                <a:solidFill>
                  <a:schemeClr val="tx1"/>
                </a:solidFill>
                <a:effectLst/>
                <a:latin typeface="+mn-lt"/>
                <a:ea typeface="+mn-ea"/>
                <a:cs typeface="+mn-cs"/>
              </a:rPr>
              <a:t>Narration: Key Club also has new opportunities that Builders Club did not have. Let’s learn how Key Club is organized so we understand what leadership experiences are open to members. </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There are multiple levels of student leadership in Key Club. Here are the levels and how members can get involved beyond their club.</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Member: </a:t>
            </a:r>
            <a:r>
              <a:rPr lang="en-US" sz="1200" b="0" i="0" u="none" strike="noStrike" kern="1200" dirty="0">
                <a:solidFill>
                  <a:schemeClr val="tx1"/>
                </a:solidFill>
                <a:effectLst/>
                <a:latin typeface="+mn-lt"/>
                <a:ea typeface="+mn-ea"/>
                <a:cs typeface="+mn-cs"/>
              </a:rPr>
              <a:t>Every Key Club is made up of members. Each member must be willing to perform at least 50 hours a year of combined service to their home, school and community.</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Club: </a:t>
            </a:r>
            <a:r>
              <a:rPr lang="en-US" sz="1200" b="0" i="0" u="none" strike="noStrike" kern="1200" dirty="0">
                <a:solidFill>
                  <a:schemeClr val="tx1"/>
                </a:solidFill>
                <a:effectLst/>
                <a:latin typeface="+mn-lt"/>
                <a:ea typeface="+mn-ea"/>
                <a:cs typeface="+mn-cs"/>
              </a:rPr>
              <a:t>Key Clubs are established in high schools, secondary schools, and community-based organizations. The officers of a Key Club include a president, vice president, secretary, treasurer, editor, webmaster and one director from each class. </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Division: </a:t>
            </a:r>
            <a:r>
              <a:rPr lang="en-US" sz="1200" b="0" i="0" u="none" strike="noStrike" kern="1200" dirty="0">
                <a:solidFill>
                  <a:schemeClr val="tx1"/>
                </a:solidFill>
                <a:effectLst/>
                <a:latin typeface="+mn-lt"/>
                <a:ea typeface="+mn-ea"/>
                <a:cs typeface="+mn-cs"/>
              </a:rPr>
              <a:t>Key Clubs in a geographic area make up a “division.” Each Key Club division is led by a lieutenant governor – a student leader who supports the clubs and carries out district policies. </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District: </a:t>
            </a:r>
            <a:r>
              <a:rPr lang="en-US" sz="1200" b="0" i="0" u="none" strike="noStrike" kern="1200" dirty="0">
                <a:solidFill>
                  <a:schemeClr val="tx1"/>
                </a:solidFill>
                <a:effectLst/>
                <a:latin typeface="+mn-lt"/>
                <a:ea typeface="+mn-ea"/>
                <a:cs typeface="+mn-cs"/>
              </a:rPr>
              <a:t>Two or more divisions make up a Key Club district. These districts have clubs from one or more U.S. states or one or more countries (such as California-Nevada-Hawaii district or Caribbean-Atlantic district). Each Key Club district is led by a governor (this is a student that is elected by students that attend the annual Key Club district convention). </a:t>
            </a:r>
            <a:r>
              <a:rPr lang="en-US" sz="1200" b="1" i="1" u="none" strike="noStrike" kern="1200" dirty="0">
                <a:solidFill>
                  <a:schemeClr val="tx1"/>
                </a:solidFill>
                <a:effectLst/>
                <a:latin typeface="+mn-lt"/>
                <a:ea typeface="+mn-ea"/>
                <a:cs typeface="+mn-cs"/>
              </a:rPr>
              <a:t>(That’s right, as a Key Club member, you can attend a Key Club District Convention!)</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International: </a:t>
            </a:r>
            <a:r>
              <a:rPr lang="en-US" sz="1200" b="0" i="0" u="none" strike="noStrike" kern="1200" dirty="0">
                <a:solidFill>
                  <a:schemeClr val="tx1"/>
                </a:solidFill>
                <a:effectLst/>
                <a:latin typeface="+mn-lt"/>
                <a:ea typeface="+mn-ea"/>
                <a:cs typeface="+mn-cs"/>
              </a:rPr>
              <a:t>Key Club International is made up of clubs from more than 30 districts and clubs in other countries not included in any specific district. It is led by an international student board, which is composed of a president, vice president and 11 trustees. </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1" i="0" u="none" strike="noStrike" kern="1200" dirty="0">
                <a:solidFill>
                  <a:schemeClr val="tx1"/>
                </a:solidFill>
                <a:effectLst/>
                <a:latin typeface="+mn-lt"/>
                <a:ea typeface="+mn-ea"/>
                <a:cs typeface="+mn-cs"/>
              </a:rPr>
              <a:t>One of the most exciting events of each year is the Key Club International convention – an annual four-day, four-night event that brings together Key Club members from around the world for fun, fellowship, education and more. </a:t>
            </a:r>
            <a:r>
              <a:rPr lang="en-US" sz="1200" b="0" i="0" u="none" strike="noStrike" kern="1200" dirty="0">
                <a:solidFill>
                  <a:schemeClr val="tx1"/>
                </a:solidFill>
                <a:effectLst/>
                <a:latin typeface="+mn-lt"/>
                <a:ea typeface="+mn-ea"/>
                <a:cs typeface="+mn-cs"/>
              </a:rPr>
              <a:t>Attendees participate in workshops, seminars and interactive sessions that focus on honing leadership skills and promoting fundraising and service initiatives. The convention also acts as a foundation for networking, allowing Key Club members to connect with peers from other districts and share ideas.</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5</a:t>
            </a:fld>
            <a:endParaRPr lang="en-US"/>
          </a:p>
        </p:txBody>
      </p:sp>
    </p:spTree>
    <p:extLst>
      <p:ext uri="{BB962C8B-B14F-4D97-AF65-F5344CB8AC3E}">
        <p14:creationId xmlns:p14="http://schemas.microsoft.com/office/powerpoint/2010/main" val="3323181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You know that communities, and the world, have urgent needs for basic resources and efforts that improve the lives. Like in Builders Club, as a Key Club member, you would learn about these needs and carry out service projects to address them.</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6</a:t>
            </a:fld>
            <a:endParaRPr lang="en-US"/>
          </a:p>
        </p:txBody>
      </p:sp>
    </p:spTree>
    <p:extLst>
      <p:ext uri="{BB962C8B-B14F-4D97-AF65-F5344CB8AC3E}">
        <p14:creationId xmlns:p14="http://schemas.microsoft.com/office/powerpoint/2010/main" val="4206509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Through Key Club, you can support a variety of causes that matter to you. AND, you can educate others about how to help, too.</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7</a:t>
            </a:fld>
            <a:endParaRPr lang="en-US"/>
          </a:p>
        </p:txBody>
      </p:sp>
    </p:spTree>
    <p:extLst>
      <p:ext uri="{BB962C8B-B14F-4D97-AF65-F5344CB8AC3E}">
        <p14:creationId xmlns:p14="http://schemas.microsoft.com/office/powerpoint/2010/main" val="2416575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61D30-D86C-6D26-7458-F10EFBF76E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DB6B6-6BD1-D9A8-AD3E-A200D99A3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8D76B-469C-1516-FF53-61E7F1BA0558}"/>
              </a:ext>
            </a:extLst>
          </p:cNvPr>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Key Club is good place to be! The activities are designed to build leadership and teamwork. Clubs give students a place to belong and gain confidence.</a:t>
            </a:r>
            <a:endParaRPr lang="en-US" dirty="0"/>
          </a:p>
        </p:txBody>
      </p:sp>
      <p:sp>
        <p:nvSpPr>
          <p:cNvPr id="4" name="Slide Number Placeholder 3">
            <a:extLst>
              <a:ext uri="{FF2B5EF4-FFF2-40B4-BE49-F238E27FC236}">
                <a16:creationId xmlns:a16="http://schemas.microsoft.com/office/drawing/2014/main" id="{D1B3E659-9F96-843F-D05F-D09D7F9FA84E}"/>
              </a:ext>
            </a:extLst>
          </p:cNvPr>
          <p:cNvSpPr>
            <a:spLocks noGrp="1"/>
          </p:cNvSpPr>
          <p:nvPr>
            <p:ph type="sldNum" sz="quarter" idx="5"/>
          </p:nvPr>
        </p:nvSpPr>
        <p:spPr/>
        <p:txBody>
          <a:bodyPr/>
          <a:lstStyle/>
          <a:p>
            <a:fld id="{10408E9F-49B1-4AD0-9624-846EE6E71D4A}" type="slidenum">
              <a:rPr lang="en-US" smtClean="0"/>
              <a:t>8</a:t>
            </a:fld>
            <a:endParaRPr lang="en-US"/>
          </a:p>
        </p:txBody>
      </p:sp>
    </p:spTree>
    <p:extLst>
      <p:ext uri="{BB962C8B-B14F-4D97-AF65-F5344CB8AC3E}">
        <p14:creationId xmlns:p14="http://schemas.microsoft.com/office/powerpoint/2010/main" val="1374846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Here are a few things members said about being in Key Club.</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9</a:t>
            </a:fld>
            <a:endParaRPr lang="en-US"/>
          </a:p>
        </p:txBody>
      </p:sp>
    </p:spTree>
    <p:extLst>
      <p:ext uri="{BB962C8B-B14F-4D97-AF65-F5344CB8AC3E}">
        <p14:creationId xmlns:p14="http://schemas.microsoft.com/office/powerpoint/2010/main" val="81321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C5953-5F00-47C2-9493-9E43FD5FC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446A54-89FF-DB42-2804-02CDD7B7FE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FAD670-FA03-A089-C7D9-0056FB49BBE0}"/>
              </a:ext>
            </a:extLst>
          </p:cNvPr>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Here’s how you can become a Key Club member when you arrive at your new school. </a:t>
            </a:r>
            <a:endParaRPr lang="en-US" dirty="0"/>
          </a:p>
        </p:txBody>
      </p:sp>
      <p:sp>
        <p:nvSpPr>
          <p:cNvPr id="4" name="Slide Number Placeholder 3">
            <a:extLst>
              <a:ext uri="{FF2B5EF4-FFF2-40B4-BE49-F238E27FC236}">
                <a16:creationId xmlns:a16="http://schemas.microsoft.com/office/drawing/2014/main" id="{33E4611B-0E38-C9C3-264F-511F4DB0A860}"/>
              </a:ext>
            </a:extLst>
          </p:cNvPr>
          <p:cNvSpPr>
            <a:spLocks noGrp="1"/>
          </p:cNvSpPr>
          <p:nvPr>
            <p:ph type="sldNum" sz="quarter" idx="5"/>
          </p:nvPr>
        </p:nvSpPr>
        <p:spPr/>
        <p:txBody>
          <a:bodyPr/>
          <a:lstStyle/>
          <a:p>
            <a:fld id="{10408E9F-49B1-4AD0-9624-846EE6E71D4A}" type="slidenum">
              <a:rPr lang="en-US" smtClean="0"/>
              <a:t>10</a:t>
            </a:fld>
            <a:endParaRPr lang="en-US"/>
          </a:p>
        </p:txBody>
      </p:sp>
    </p:spTree>
    <p:extLst>
      <p:ext uri="{BB962C8B-B14F-4D97-AF65-F5344CB8AC3E}">
        <p14:creationId xmlns:p14="http://schemas.microsoft.com/office/powerpoint/2010/main" val="2899205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If the high school or secondary school you’re attending has a Key Club, it’s easy to join. Ask staff in the school office for the faculty advisor’s name. Visit the advisor and find out when and where the club meets. Attend a meeting to see what the club is like. Then, join!</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11</a:t>
            </a:fld>
            <a:endParaRPr lang="en-US"/>
          </a:p>
        </p:txBody>
      </p:sp>
    </p:spTree>
    <p:extLst>
      <p:ext uri="{BB962C8B-B14F-4D97-AF65-F5344CB8AC3E}">
        <p14:creationId xmlns:p14="http://schemas.microsoft.com/office/powerpoint/2010/main" val="3324161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5104C-79BC-8C7F-FBC7-3369286CD3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0D89ED-C4FD-66F2-B562-ED0A6BD05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F418F-34F4-335E-AC48-F1D8A2EAA6E2}"/>
              </a:ext>
            </a:extLst>
          </p:cNvPr>
          <p:cNvSpPr>
            <a:spLocks noGrp="1"/>
          </p:cNvSpPr>
          <p:nvPr>
            <p:ph type="body" idx="1"/>
          </p:nvPr>
        </p:nvSpPr>
        <p:spPr/>
        <p:txBody>
          <a:bodyPr/>
          <a:lstStyle/>
          <a:p>
            <a:pPr rtl="0" fontAlgn="base"/>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If the new school doesn’t have a Key Club, you can start one. </a:t>
            </a:r>
            <a:r>
              <a:rPr lang="en-US" sz="1200" b="0" i="0" kern="1200" dirty="0">
                <a:solidFill>
                  <a:schemeClr val="tx1"/>
                </a:solidFill>
                <a:effectLst/>
                <a:latin typeface="+mn-lt"/>
                <a:ea typeface="+mn-ea"/>
                <a:cs typeface="+mn-cs"/>
              </a:rPr>
              <a:t>​</a:t>
            </a:r>
          </a:p>
          <a:p>
            <a:pPr marL="228600" indent="-228600" rtl="0" fontAlgn="base">
              <a:buAutoNum type="arabicPeriod"/>
            </a:pPr>
            <a:r>
              <a:rPr lang="en-US" sz="1200" b="0" i="0" u="none" strike="noStrike" kern="1200" dirty="0">
                <a:solidFill>
                  <a:schemeClr val="tx1"/>
                </a:solidFill>
                <a:effectLst/>
                <a:latin typeface="+mn-lt"/>
                <a:ea typeface="+mn-ea"/>
                <a:cs typeface="+mn-cs"/>
              </a:rPr>
              <a:t>First, talk to the principal or director about your desire to start a club. </a:t>
            </a:r>
            <a:r>
              <a:rPr lang="en-US" sz="1200" b="0" i="0" kern="1200" dirty="0">
                <a:solidFill>
                  <a:schemeClr val="tx1"/>
                </a:solidFill>
                <a:effectLst/>
                <a:latin typeface="+mn-lt"/>
                <a:ea typeface="+mn-ea"/>
                <a:cs typeface="+mn-cs"/>
              </a:rPr>
              <a:t>​</a:t>
            </a:r>
          </a:p>
          <a:p>
            <a:pPr marL="228600" indent="-228600" rtl="0" fontAlgn="base">
              <a:buAutoNum type="arabicPeriod"/>
            </a:pPr>
            <a:endParaRPr lang="en-US" sz="1200" b="0" i="0" kern="1200" dirty="0">
              <a:solidFill>
                <a:schemeClr val="tx1"/>
              </a:solidFill>
              <a:effectLst/>
              <a:latin typeface="+mn-lt"/>
              <a:ea typeface="+mn-ea"/>
              <a:cs typeface="+mn-cs"/>
            </a:endParaRPr>
          </a:p>
          <a:p>
            <a:pPr rtl="0" fontAlgn="base"/>
            <a:r>
              <a:rPr lang="en-US" sz="1200" b="0" i="0" u="none" strike="noStrike" kern="1200" dirty="0">
                <a:solidFill>
                  <a:schemeClr val="tx1"/>
                </a:solidFill>
                <a:effectLst/>
                <a:latin typeface="+mn-lt"/>
                <a:ea typeface="+mn-ea"/>
                <a:cs typeface="+mn-cs"/>
              </a:rPr>
              <a:t>2. After the principal agrees to the school having a club, contact a Kiwanis club in your community to ask if it will sponsor your Key Club. If the club will not be a sponsor, reach out to Key Club International, and we’ll help you find a sponsor. </a:t>
            </a:r>
            <a:r>
              <a:rPr lang="en-US" sz="1200" b="0" i="0" kern="1200" dirty="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rtl="0" fontAlgn="base"/>
            <a:r>
              <a:rPr lang="en-US" sz="1200" b="0" i="0" u="none" strike="noStrike" kern="1200" dirty="0">
                <a:solidFill>
                  <a:schemeClr val="tx1"/>
                </a:solidFill>
                <a:effectLst/>
                <a:latin typeface="+mn-lt"/>
                <a:ea typeface="+mn-ea"/>
                <a:cs typeface="+mn-cs"/>
              </a:rPr>
              <a:t>3. Next, find a faculty advisor. Identify one or more teachers or staff members to be the club advisor. You might consider someone who has particular interest in service or leadership development, or perhaps someone who was a Key Club member when they were a student!</a:t>
            </a:r>
            <a:r>
              <a:rPr lang="en-US" sz="1200" b="0" i="0" kern="1200" dirty="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rtl="0" fontAlgn="base"/>
            <a:r>
              <a:rPr lang="en-US" sz="1200" b="0" i="0" u="none" strike="noStrike" kern="1200" dirty="0">
                <a:solidFill>
                  <a:schemeClr val="tx1"/>
                </a:solidFill>
                <a:effectLst/>
                <a:latin typeface="+mn-lt"/>
                <a:ea typeface="+mn-ea"/>
                <a:cs typeface="+mn-cs"/>
              </a:rPr>
              <a:t>4. Recruit members. To be chartered, a club must have 11 members or more. Anyone who is a member when the club begins is a charter member, and the initial set of officers are charter officers. Find students who have a passion for helping others and ask them to join. </a:t>
            </a:r>
            <a:r>
              <a:rPr lang="en-US" sz="1200" b="0" i="0" kern="1200" dirty="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rtl="0" fontAlgn="base"/>
            <a:r>
              <a:rPr lang="en-US" sz="1200" b="0" i="0" u="none" strike="noStrike" kern="1200" dirty="0">
                <a:solidFill>
                  <a:schemeClr val="tx1"/>
                </a:solidFill>
                <a:effectLst/>
                <a:latin typeface="+mn-lt"/>
                <a:ea typeface="+mn-ea"/>
                <a:cs typeface="+mn-cs"/>
              </a:rPr>
              <a:t>5. Gather member fees or funds from the host school or sponsoring Kiwanis club to cover the cost of chartering a club. Make sure potential members know that part of Key Club membership is paying annual dues.</a:t>
            </a:r>
            <a:r>
              <a:rPr lang="en-US" sz="1200" b="0" i="0" kern="1200" dirty="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rtl="0" fontAlgn="base"/>
            <a:r>
              <a:rPr lang="en-US" sz="1200" b="0" i="0" u="none" strike="noStrike" kern="1200" dirty="0">
                <a:solidFill>
                  <a:schemeClr val="tx1"/>
                </a:solidFill>
                <a:effectLst/>
                <a:latin typeface="+mn-lt"/>
                <a:ea typeface="+mn-ea"/>
                <a:cs typeface="+mn-cs"/>
              </a:rPr>
              <a:t>6. Complete the chartering form and submit your form and chartering fees to Key Club International. </a:t>
            </a:r>
            <a:endParaRPr lang="en-US" sz="1200" b="0" i="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CB4E4986-BC4C-FA4C-F090-6B3E60DB2B64}"/>
              </a:ext>
            </a:extLst>
          </p:cNvPr>
          <p:cNvSpPr>
            <a:spLocks noGrp="1"/>
          </p:cNvSpPr>
          <p:nvPr>
            <p:ph type="sldNum" sz="quarter" idx="5"/>
          </p:nvPr>
        </p:nvSpPr>
        <p:spPr/>
        <p:txBody>
          <a:bodyPr/>
          <a:lstStyle/>
          <a:p>
            <a:fld id="{10408E9F-49B1-4AD0-9624-846EE6E71D4A}" type="slidenum">
              <a:rPr lang="en-US" smtClean="0"/>
              <a:t>12</a:t>
            </a:fld>
            <a:endParaRPr lang="en-US"/>
          </a:p>
        </p:txBody>
      </p:sp>
    </p:spTree>
    <p:extLst>
      <p:ext uri="{BB962C8B-B14F-4D97-AF65-F5344CB8AC3E}">
        <p14:creationId xmlns:p14="http://schemas.microsoft.com/office/powerpoint/2010/main" val="1428659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dirty="0">
                <a:solidFill>
                  <a:schemeClr val="tx1"/>
                </a:solidFill>
                <a:effectLst/>
                <a:latin typeface="+mn-lt"/>
                <a:ea typeface="+mn-ea"/>
                <a:cs typeface="+mn-cs"/>
              </a:rPr>
              <a:t>Narration: </a:t>
            </a:r>
            <a:r>
              <a:rPr lang="en-US" sz="1200" b="0" i="0" u="none" strike="noStrike" kern="1200" dirty="0">
                <a:solidFill>
                  <a:schemeClr val="tx1"/>
                </a:solidFill>
                <a:effectLst/>
                <a:latin typeface="+mn-lt"/>
                <a:ea typeface="+mn-ea"/>
                <a:cs typeface="+mn-cs"/>
              </a:rPr>
              <a:t>We hope you’ll join Key Club next. You can make a huge impact in the school, community, district and world in Key Club! </a:t>
            </a:r>
            <a:endParaRPr lang="en-US" dirty="0"/>
          </a:p>
        </p:txBody>
      </p:sp>
      <p:sp>
        <p:nvSpPr>
          <p:cNvPr id="4" name="Slide Number Placeholder 3"/>
          <p:cNvSpPr>
            <a:spLocks noGrp="1"/>
          </p:cNvSpPr>
          <p:nvPr>
            <p:ph type="sldNum" sz="quarter" idx="5"/>
          </p:nvPr>
        </p:nvSpPr>
        <p:spPr/>
        <p:txBody>
          <a:bodyPr/>
          <a:lstStyle/>
          <a:p>
            <a:fld id="{10408E9F-49B1-4AD0-9624-846EE6E71D4A}" type="slidenum">
              <a:rPr lang="en-US" smtClean="0"/>
              <a:t>13</a:t>
            </a:fld>
            <a:endParaRPr lang="en-US"/>
          </a:p>
        </p:txBody>
      </p:sp>
    </p:spTree>
    <p:extLst>
      <p:ext uri="{BB962C8B-B14F-4D97-AF65-F5344CB8AC3E}">
        <p14:creationId xmlns:p14="http://schemas.microsoft.com/office/powerpoint/2010/main" val="33960366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Blue">
    <p:bg>
      <p:bgPr>
        <a:solidFill>
          <a:srgbClr val="0033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B6965-3814-0D40-B0CA-BECAC6EDE72A}"/>
              </a:ext>
            </a:extLst>
          </p:cNvPr>
          <p:cNvSpPr>
            <a:spLocks noGrp="1"/>
          </p:cNvSpPr>
          <p:nvPr>
            <p:ph type="ctrTitle" hasCustomPrompt="1"/>
          </p:nvPr>
        </p:nvSpPr>
        <p:spPr>
          <a:xfrm>
            <a:off x="1524000" y="927490"/>
            <a:ext cx="9144000" cy="2387600"/>
          </a:xfrm>
        </p:spPr>
        <p:txBody>
          <a:bodyPr anchor="b">
            <a:noAutofit/>
          </a:bodyPr>
          <a:lstStyle>
            <a:lvl1pPr algn="ctr">
              <a:defRPr sz="6000" b="1">
                <a:solidFill>
                  <a:srgbClr val="00AEEF"/>
                </a:solidFill>
              </a:defRPr>
            </a:lvl1pPr>
          </a:lstStyle>
          <a:p>
            <a:r>
              <a:rPr lang="en-US" dirty="0"/>
              <a:t>CLICK TO EDIT MASTER TITLE STYLE</a:t>
            </a:r>
          </a:p>
        </p:txBody>
      </p:sp>
      <p:sp>
        <p:nvSpPr>
          <p:cNvPr id="3" name="Subtitle 2">
            <a:extLst>
              <a:ext uri="{FF2B5EF4-FFF2-40B4-BE49-F238E27FC236}">
                <a16:creationId xmlns:a16="http://schemas.microsoft.com/office/drawing/2014/main" id="{4BCBC89A-8848-D645-9D62-41733D964B9E}"/>
              </a:ext>
            </a:extLst>
          </p:cNvPr>
          <p:cNvSpPr>
            <a:spLocks noGrp="1"/>
          </p:cNvSpPr>
          <p:nvPr>
            <p:ph type="subTitle" idx="1"/>
          </p:nvPr>
        </p:nvSpPr>
        <p:spPr>
          <a:xfrm>
            <a:off x="1524000" y="3807501"/>
            <a:ext cx="9144000" cy="1255425"/>
          </a:xfrm>
          <a:prstGeom prst="rect">
            <a:avLst/>
          </a:prstGeom>
        </p:spPr>
        <p:txBody>
          <a:bodyPr>
            <a:no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7">
            <a:extLst>
              <a:ext uri="{FF2B5EF4-FFF2-40B4-BE49-F238E27FC236}">
                <a16:creationId xmlns:a16="http://schemas.microsoft.com/office/drawing/2014/main" id="{FE09A450-703B-A641-806B-1E42ECC973AD}"/>
              </a:ext>
            </a:extLst>
          </p:cNvPr>
          <p:cNvPicPr>
            <a:picLocks noChangeAspect="1"/>
          </p:cNvPicPr>
          <p:nvPr userDrawn="1"/>
        </p:nvPicPr>
        <p:blipFill>
          <a:blip r:embed="rId2"/>
          <a:stretch>
            <a:fillRect/>
          </a:stretch>
        </p:blipFill>
        <p:spPr>
          <a:xfrm>
            <a:off x="8799226" y="5850017"/>
            <a:ext cx="2857312" cy="416392"/>
          </a:xfrm>
          <a:prstGeom prst="rect">
            <a:avLst/>
          </a:prstGeom>
        </p:spPr>
      </p:pic>
      <p:pic>
        <p:nvPicPr>
          <p:cNvPr id="12" name="Picture 11">
            <a:extLst>
              <a:ext uri="{FF2B5EF4-FFF2-40B4-BE49-F238E27FC236}">
                <a16:creationId xmlns:a16="http://schemas.microsoft.com/office/drawing/2014/main" id="{09D98D4E-CE83-B844-93FD-6302FB9F3407}"/>
              </a:ext>
            </a:extLst>
          </p:cNvPr>
          <p:cNvPicPr>
            <a:picLocks noChangeAspect="1"/>
          </p:cNvPicPr>
          <p:nvPr userDrawn="1"/>
        </p:nvPicPr>
        <p:blipFill>
          <a:blip r:embed="rId3">
            <a:alphaModFix amt="40000"/>
          </a:blip>
          <a:stretch>
            <a:fillRect/>
          </a:stretch>
        </p:blipFill>
        <p:spPr>
          <a:xfrm>
            <a:off x="469461" y="5540647"/>
            <a:ext cx="4712970" cy="1083222"/>
          </a:xfrm>
          <a:prstGeom prst="rect">
            <a:avLst/>
          </a:prstGeom>
        </p:spPr>
      </p:pic>
      <p:pic>
        <p:nvPicPr>
          <p:cNvPr id="13" name="Picture 12">
            <a:extLst>
              <a:ext uri="{FF2B5EF4-FFF2-40B4-BE49-F238E27FC236}">
                <a16:creationId xmlns:a16="http://schemas.microsoft.com/office/drawing/2014/main" id="{5868C4EA-B518-2F47-B8AC-DA0545E8611D}"/>
              </a:ext>
            </a:extLst>
          </p:cNvPr>
          <p:cNvPicPr>
            <a:picLocks noChangeAspect="1"/>
          </p:cNvPicPr>
          <p:nvPr userDrawn="1"/>
        </p:nvPicPr>
        <p:blipFill>
          <a:blip r:embed="rId3">
            <a:alphaModFix amt="40000"/>
          </a:blip>
          <a:stretch>
            <a:fillRect/>
          </a:stretch>
        </p:blipFill>
        <p:spPr>
          <a:xfrm>
            <a:off x="4071496" y="5540647"/>
            <a:ext cx="4712970" cy="1083222"/>
          </a:xfrm>
          <a:prstGeom prst="rect">
            <a:avLst/>
          </a:prstGeom>
        </p:spPr>
      </p:pic>
      <p:pic>
        <p:nvPicPr>
          <p:cNvPr id="14" name="Picture 13">
            <a:extLst>
              <a:ext uri="{FF2B5EF4-FFF2-40B4-BE49-F238E27FC236}">
                <a16:creationId xmlns:a16="http://schemas.microsoft.com/office/drawing/2014/main" id="{35C73A0F-C8FE-3249-9C30-A4D22A85C8B5}"/>
              </a:ext>
            </a:extLst>
          </p:cNvPr>
          <p:cNvPicPr>
            <a:picLocks noChangeAspect="1"/>
          </p:cNvPicPr>
          <p:nvPr userDrawn="1"/>
        </p:nvPicPr>
        <p:blipFill>
          <a:blip r:embed="rId3">
            <a:alphaModFix amt="40000"/>
          </a:blip>
          <a:stretch>
            <a:fillRect/>
          </a:stretch>
        </p:blipFill>
        <p:spPr>
          <a:xfrm>
            <a:off x="-3128178" y="5540647"/>
            <a:ext cx="4712970" cy="1083222"/>
          </a:xfrm>
          <a:prstGeom prst="rect">
            <a:avLst/>
          </a:prstGeom>
        </p:spPr>
      </p:pic>
    </p:spTree>
    <p:extLst>
      <p:ext uri="{BB962C8B-B14F-4D97-AF65-F5344CB8AC3E}">
        <p14:creationId xmlns:p14="http://schemas.microsoft.com/office/powerpoint/2010/main" val="183582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White">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803C7DB-75AF-F743-8F90-54101722F9D4}"/>
              </a:ext>
            </a:extLst>
          </p:cNvPr>
          <p:cNvPicPr>
            <a:picLocks noChangeAspect="1"/>
          </p:cNvPicPr>
          <p:nvPr userDrawn="1"/>
        </p:nvPicPr>
        <p:blipFill>
          <a:blip r:embed="rId2">
            <a:alphaModFix amt="3000"/>
          </a:blip>
          <a:stretch>
            <a:fillRect/>
          </a:stretch>
        </p:blipFill>
        <p:spPr>
          <a:xfrm>
            <a:off x="4586990" y="-623915"/>
            <a:ext cx="8259580" cy="8207795"/>
          </a:xfrm>
          <a:prstGeom prst="rect">
            <a:avLst/>
          </a:prstGeom>
        </p:spPr>
      </p:pic>
      <p:sp>
        <p:nvSpPr>
          <p:cNvPr id="2" name="Title 1">
            <a:extLst>
              <a:ext uri="{FF2B5EF4-FFF2-40B4-BE49-F238E27FC236}">
                <a16:creationId xmlns:a16="http://schemas.microsoft.com/office/drawing/2014/main" id="{C48B6965-3814-0D40-B0CA-BECAC6EDE72A}"/>
              </a:ext>
            </a:extLst>
          </p:cNvPr>
          <p:cNvSpPr>
            <a:spLocks noGrp="1"/>
          </p:cNvSpPr>
          <p:nvPr>
            <p:ph type="ctrTitle" hasCustomPrompt="1"/>
          </p:nvPr>
        </p:nvSpPr>
        <p:spPr>
          <a:xfrm>
            <a:off x="1524000" y="1122363"/>
            <a:ext cx="9144000" cy="2387600"/>
          </a:xfrm>
        </p:spPr>
        <p:txBody>
          <a:bodyPr anchor="b">
            <a:noAutofit/>
          </a:bodyPr>
          <a:lstStyle>
            <a:lvl1pPr algn="ctr">
              <a:defRPr sz="6000" b="1">
                <a:solidFill>
                  <a:srgbClr val="003366"/>
                </a:solidFill>
              </a:defRPr>
            </a:lvl1pPr>
          </a:lstStyle>
          <a:p>
            <a:r>
              <a:rPr lang="en-US" dirty="0"/>
              <a:t>CLICK TO EDIT MASTER TITLE STYLE</a:t>
            </a:r>
          </a:p>
        </p:txBody>
      </p:sp>
      <p:sp>
        <p:nvSpPr>
          <p:cNvPr id="3" name="Subtitle 2">
            <a:extLst>
              <a:ext uri="{FF2B5EF4-FFF2-40B4-BE49-F238E27FC236}">
                <a16:creationId xmlns:a16="http://schemas.microsoft.com/office/drawing/2014/main" id="{4BCBC89A-8848-D645-9D62-41733D964B9E}"/>
              </a:ext>
            </a:extLst>
          </p:cNvPr>
          <p:cNvSpPr>
            <a:spLocks noGrp="1"/>
          </p:cNvSpPr>
          <p:nvPr>
            <p:ph type="subTitle" idx="1"/>
          </p:nvPr>
        </p:nvSpPr>
        <p:spPr>
          <a:xfrm>
            <a:off x="1524000" y="4002374"/>
            <a:ext cx="9144000" cy="1255425"/>
          </a:xfrm>
          <a:prstGeom prst="rect">
            <a:avLst/>
          </a:prstGeom>
        </p:spPr>
        <p:txBody>
          <a:bodyPr>
            <a:noAutofit/>
          </a:bodyPr>
          <a:lstStyle>
            <a:lvl1pPr marL="0" indent="0" algn="ctr">
              <a:buNone/>
              <a:defRPr sz="2800">
                <a:solidFill>
                  <a:srgbClr val="00AEE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8259692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339FF27-59DE-4C43-A186-6358880E86A6}"/>
              </a:ext>
            </a:extLst>
          </p:cNvPr>
          <p:cNvSpPr/>
          <p:nvPr userDrawn="1"/>
        </p:nvSpPr>
        <p:spPr>
          <a:xfrm>
            <a:off x="0" y="4512039"/>
            <a:ext cx="12192000" cy="2345961"/>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8B6965-3814-0D40-B0CA-BECAC6EDE72A}"/>
              </a:ext>
            </a:extLst>
          </p:cNvPr>
          <p:cNvSpPr>
            <a:spLocks noGrp="1"/>
          </p:cNvSpPr>
          <p:nvPr>
            <p:ph type="ctrTitle" hasCustomPrompt="1"/>
          </p:nvPr>
        </p:nvSpPr>
        <p:spPr>
          <a:xfrm>
            <a:off x="1524000" y="4948876"/>
            <a:ext cx="9144000" cy="892907"/>
          </a:xfrm>
        </p:spPr>
        <p:txBody>
          <a:bodyPr anchor="b">
            <a:noAutofit/>
          </a:bodyPr>
          <a:lstStyle>
            <a:lvl1pPr algn="ctr">
              <a:defRPr sz="4400" b="1">
                <a:solidFill>
                  <a:srgbClr val="003366"/>
                </a:solidFill>
              </a:defRPr>
            </a:lvl1pPr>
          </a:lstStyle>
          <a:p>
            <a:r>
              <a:rPr lang="en-US" dirty="0"/>
              <a:t>CLICK TO EDIT MASTER TITLE STYLE</a:t>
            </a:r>
          </a:p>
        </p:txBody>
      </p:sp>
      <p:sp>
        <p:nvSpPr>
          <p:cNvPr id="3" name="Subtitle 2">
            <a:extLst>
              <a:ext uri="{FF2B5EF4-FFF2-40B4-BE49-F238E27FC236}">
                <a16:creationId xmlns:a16="http://schemas.microsoft.com/office/drawing/2014/main" id="{4BCBC89A-8848-D645-9D62-41733D964B9E}"/>
              </a:ext>
            </a:extLst>
          </p:cNvPr>
          <p:cNvSpPr>
            <a:spLocks noGrp="1"/>
          </p:cNvSpPr>
          <p:nvPr>
            <p:ph type="subTitle" idx="1"/>
          </p:nvPr>
        </p:nvSpPr>
        <p:spPr>
          <a:xfrm>
            <a:off x="1524000" y="5891885"/>
            <a:ext cx="9144000" cy="643078"/>
          </a:xfrm>
          <a:prstGeom prst="rect">
            <a:avLst/>
          </a:prstGeom>
        </p:spPr>
        <p:txBody>
          <a:bodyPr>
            <a:noAutofit/>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 name="Rectangle 8">
            <a:extLst>
              <a:ext uri="{FF2B5EF4-FFF2-40B4-BE49-F238E27FC236}">
                <a16:creationId xmlns:a16="http://schemas.microsoft.com/office/drawing/2014/main" id="{E36DE59C-0EB1-7444-AF74-33301BF5C5E8}"/>
              </a:ext>
            </a:extLst>
          </p:cNvPr>
          <p:cNvSpPr/>
          <p:nvPr userDrawn="1"/>
        </p:nvSpPr>
        <p:spPr>
          <a:xfrm>
            <a:off x="8709285" y="494786"/>
            <a:ext cx="3612629" cy="971321"/>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5679127E-5947-944E-BACC-798EC898136A}"/>
              </a:ext>
            </a:extLst>
          </p:cNvPr>
          <p:cNvPicPr>
            <a:picLocks noChangeAspect="1"/>
          </p:cNvPicPr>
          <p:nvPr userDrawn="1"/>
        </p:nvPicPr>
        <p:blipFill>
          <a:blip r:embed="rId3"/>
          <a:stretch>
            <a:fillRect/>
          </a:stretch>
        </p:blipFill>
        <p:spPr>
          <a:xfrm>
            <a:off x="9086799" y="792519"/>
            <a:ext cx="2680480" cy="390622"/>
          </a:xfrm>
          <a:prstGeom prst="rect">
            <a:avLst/>
          </a:prstGeom>
        </p:spPr>
      </p:pic>
    </p:spTree>
    <p:extLst>
      <p:ext uri="{BB962C8B-B14F-4D97-AF65-F5344CB8AC3E}">
        <p14:creationId xmlns:p14="http://schemas.microsoft.com/office/powerpoint/2010/main" val="1869196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F75A73-DEA4-8649-9AF0-EB7A8AE33BDC}"/>
              </a:ext>
            </a:extLst>
          </p:cNvPr>
          <p:cNvSpPr/>
          <p:nvPr userDrawn="1"/>
        </p:nvSpPr>
        <p:spPr>
          <a:xfrm>
            <a:off x="-59960" y="1573967"/>
            <a:ext cx="5861154" cy="3687581"/>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A8EE6-2C05-3941-8E4F-36D0BA670F85}"/>
              </a:ext>
            </a:extLst>
          </p:cNvPr>
          <p:cNvSpPr>
            <a:spLocks noGrp="1"/>
          </p:cNvSpPr>
          <p:nvPr>
            <p:ph type="title" hasCustomPrompt="1"/>
          </p:nvPr>
        </p:nvSpPr>
        <p:spPr>
          <a:xfrm>
            <a:off x="584616" y="2268537"/>
            <a:ext cx="4661941" cy="1160464"/>
          </a:xfrm>
        </p:spPr>
        <p:txBody>
          <a:bodyPr anchor="b">
            <a:noAutofit/>
          </a:bodyPr>
          <a:lstStyle>
            <a:lvl1pPr>
              <a:defRPr sz="3600" b="1">
                <a:solidFill>
                  <a:srgbClr val="00AEEF"/>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AF651D01-E479-5948-A83E-A3E1E08A98BF}"/>
              </a:ext>
            </a:extLst>
          </p:cNvPr>
          <p:cNvSpPr>
            <a:spLocks noGrp="1"/>
          </p:cNvSpPr>
          <p:nvPr>
            <p:ph type="body" idx="1"/>
          </p:nvPr>
        </p:nvSpPr>
        <p:spPr>
          <a:xfrm>
            <a:off x="584616" y="3515192"/>
            <a:ext cx="4661941" cy="1160464"/>
          </a:xfrm>
          <a:prstGeom prst="rect">
            <a:avLst/>
          </a:prstGeom>
        </p:spPr>
        <p:txBody>
          <a:bodyPr>
            <a:noAutofit/>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429A1DA1-94FF-114E-9AB3-FC9D4937A106}"/>
              </a:ext>
            </a:extLst>
          </p:cNvPr>
          <p:cNvPicPr>
            <a:picLocks noChangeAspect="1"/>
          </p:cNvPicPr>
          <p:nvPr userDrawn="1"/>
        </p:nvPicPr>
        <p:blipFill>
          <a:blip r:embed="rId3">
            <a:alphaModFix amt="40000"/>
          </a:blip>
          <a:stretch>
            <a:fillRect/>
          </a:stretch>
        </p:blipFill>
        <p:spPr>
          <a:xfrm>
            <a:off x="-2048887" y="1345952"/>
            <a:ext cx="4712970" cy="1083222"/>
          </a:xfrm>
          <a:prstGeom prst="rect">
            <a:avLst/>
          </a:prstGeom>
        </p:spPr>
      </p:pic>
      <p:pic>
        <p:nvPicPr>
          <p:cNvPr id="12" name="Picture 11">
            <a:extLst>
              <a:ext uri="{FF2B5EF4-FFF2-40B4-BE49-F238E27FC236}">
                <a16:creationId xmlns:a16="http://schemas.microsoft.com/office/drawing/2014/main" id="{9DFF0844-C605-944C-B89C-D8C353E3DEE8}"/>
              </a:ext>
            </a:extLst>
          </p:cNvPr>
          <p:cNvPicPr>
            <a:picLocks noChangeAspect="1"/>
          </p:cNvPicPr>
          <p:nvPr userDrawn="1"/>
        </p:nvPicPr>
        <p:blipFill>
          <a:blip r:embed="rId3">
            <a:alphaModFix amt="40000"/>
          </a:blip>
          <a:stretch>
            <a:fillRect/>
          </a:stretch>
        </p:blipFill>
        <p:spPr>
          <a:xfrm>
            <a:off x="1553148" y="1345952"/>
            <a:ext cx="4712970" cy="1083222"/>
          </a:xfrm>
          <a:prstGeom prst="rect">
            <a:avLst/>
          </a:prstGeom>
        </p:spPr>
      </p:pic>
    </p:spTree>
    <p:extLst>
      <p:ext uri="{BB962C8B-B14F-4D97-AF65-F5344CB8AC3E}">
        <p14:creationId xmlns:p14="http://schemas.microsoft.com/office/powerpoint/2010/main" val="2956911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F75A73-DEA4-8649-9AF0-EB7A8AE33BDC}"/>
              </a:ext>
            </a:extLst>
          </p:cNvPr>
          <p:cNvSpPr/>
          <p:nvPr userDrawn="1"/>
        </p:nvSpPr>
        <p:spPr>
          <a:xfrm>
            <a:off x="0" y="1109273"/>
            <a:ext cx="12192000" cy="46319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A8EE6-2C05-3941-8E4F-36D0BA670F85}"/>
              </a:ext>
            </a:extLst>
          </p:cNvPr>
          <p:cNvSpPr>
            <a:spLocks noGrp="1"/>
          </p:cNvSpPr>
          <p:nvPr>
            <p:ph type="title" hasCustomPrompt="1"/>
          </p:nvPr>
        </p:nvSpPr>
        <p:spPr>
          <a:xfrm>
            <a:off x="2713221" y="3057991"/>
            <a:ext cx="6775554" cy="580869"/>
          </a:xfrm>
        </p:spPr>
        <p:txBody>
          <a:bodyPr anchor="b">
            <a:noAutofit/>
          </a:bodyPr>
          <a:lstStyle>
            <a:lvl1pPr algn="ctr">
              <a:defRPr sz="2800" b="1">
                <a:solidFill>
                  <a:srgbClr val="003366"/>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AF651D01-E479-5948-A83E-A3E1E08A98BF}"/>
              </a:ext>
            </a:extLst>
          </p:cNvPr>
          <p:cNvSpPr>
            <a:spLocks noGrp="1"/>
          </p:cNvSpPr>
          <p:nvPr>
            <p:ph type="body" idx="1" hasCustomPrompt="1"/>
          </p:nvPr>
        </p:nvSpPr>
        <p:spPr>
          <a:xfrm>
            <a:off x="2713221" y="3772537"/>
            <a:ext cx="6775554" cy="1110508"/>
          </a:xfrm>
          <a:prstGeom prst="rect">
            <a:avLst/>
          </a:prstGeom>
        </p:spPr>
        <p:txBody>
          <a:bodyPr>
            <a:noAutofit/>
          </a:bodyPr>
          <a:lstStyle>
            <a:lvl1pPr marL="0" indent="0" algn="ctr">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pic>
        <p:nvPicPr>
          <p:cNvPr id="5" name="Picture 4">
            <a:extLst>
              <a:ext uri="{FF2B5EF4-FFF2-40B4-BE49-F238E27FC236}">
                <a16:creationId xmlns:a16="http://schemas.microsoft.com/office/drawing/2014/main" id="{DC69F81C-8F65-2C4C-9197-A91CA3667F6E}"/>
              </a:ext>
            </a:extLst>
          </p:cNvPr>
          <p:cNvPicPr>
            <a:picLocks noChangeAspect="1"/>
          </p:cNvPicPr>
          <p:nvPr userDrawn="1"/>
        </p:nvPicPr>
        <p:blipFill>
          <a:blip r:embed="rId2"/>
          <a:stretch>
            <a:fillRect/>
          </a:stretch>
        </p:blipFill>
        <p:spPr>
          <a:xfrm>
            <a:off x="5623296" y="1908651"/>
            <a:ext cx="945407" cy="939480"/>
          </a:xfrm>
          <a:prstGeom prst="rect">
            <a:avLst/>
          </a:prstGeom>
        </p:spPr>
      </p:pic>
    </p:spTree>
    <p:extLst>
      <p:ext uri="{BB962C8B-B14F-4D97-AF65-F5344CB8AC3E}">
        <p14:creationId xmlns:p14="http://schemas.microsoft.com/office/powerpoint/2010/main" val="3189891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ngle Column Left Bar">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9DD33A4-D600-7E45-8449-05CF7D735229}"/>
              </a:ext>
            </a:extLst>
          </p:cNvPr>
          <p:cNvSpPr/>
          <p:nvPr userDrawn="1"/>
        </p:nvSpPr>
        <p:spPr>
          <a:xfrm>
            <a:off x="0" y="0"/>
            <a:ext cx="1943725" cy="68580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535464EA-1E67-FE48-883F-57155EB76512}"/>
              </a:ext>
            </a:extLst>
          </p:cNvPr>
          <p:cNvPicPr>
            <a:picLocks noChangeAspect="1"/>
          </p:cNvPicPr>
          <p:nvPr userDrawn="1"/>
        </p:nvPicPr>
        <p:blipFill>
          <a:blip r:embed="rId2">
            <a:alphaModFix amt="40000"/>
          </a:blip>
          <a:stretch>
            <a:fillRect/>
          </a:stretch>
        </p:blipFill>
        <p:spPr>
          <a:xfrm rot="5400000">
            <a:off x="-1384623" y="1151195"/>
            <a:ext cx="4712970" cy="1083222"/>
          </a:xfrm>
          <a:prstGeom prst="rect">
            <a:avLst/>
          </a:prstGeom>
        </p:spPr>
      </p:pic>
      <p:pic>
        <p:nvPicPr>
          <p:cNvPr id="16" name="Picture 15">
            <a:extLst>
              <a:ext uri="{FF2B5EF4-FFF2-40B4-BE49-F238E27FC236}">
                <a16:creationId xmlns:a16="http://schemas.microsoft.com/office/drawing/2014/main" id="{D8FD666C-1A9E-AB45-98BA-20C20F27C7BB}"/>
              </a:ext>
            </a:extLst>
          </p:cNvPr>
          <p:cNvPicPr>
            <a:picLocks noChangeAspect="1"/>
          </p:cNvPicPr>
          <p:nvPr userDrawn="1"/>
        </p:nvPicPr>
        <p:blipFill>
          <a:blip r:embed="rId2">
            <a:alphaModFix amt="40000"/>
          </a:blip>
          <a:stretch>
            <a:fillRect/>
          </a:stretch>
        </p:blipFill>
        <p:spPr>
          <a:xfrm rot="5400000">
            <a:off x="-1384623" y="4758337"/>
            <a:ext cx="4712970" cy="1083222"/>
          </a:xfrm>
          <a:prstGeom prst="rect">
            <a:avLst/>
          </a:prstGeom>
        </p:spPr>
      </p:pic>
      <p:sp>
        <p:nvSpPr>
          <p:cNvPr id="4" name="Oval 3">
            <a:extLst>
              <a:ext uri="{FF2B5EF4-FFF2-40B4-BE49-F238E27FC236}">
                <a16:creationId xmlns:a16="http://schemas.microsoft.com/office/drawing/2014/main" id="{279A79CA-E438-5A4B-A029-8BD7984129CE}"/>
              </a:ext>
            </a:extLst>
          </p:cNvPr>
          <p:cNvSpPr/>
          <p:nvPr userDrawn="1"/>
        </p:nvSpPr>
        <p:spPr>
          <a:xfrm>
            <a:off x="145681" y="2602819"/>
            <a:ext cx="1652362" cy="1652362"/>
          </a:xfrm>
          <a:prstGeom prst="ellipse">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4987DEB-990A-F344-9BD4-D8006FAAE182}"/>
              </a:ext>
            </a:extLst>
          </p:cNvPr>
          <p:cNvPicPr>
            <a:picLocks noChangeAspect="1"/>
          </p:cNvPicPr>
          <p:nvPr userDrawn="1"/>
        </p:nvPicPr>
        <p:blipFill>
          <a:blip r:embed="rId3"/>
          <a:stretch>
            <a:fillRect/>
          </a:stretch>
        </p:blipFill>
        <p:spPr>
          <a:xfrm>
            <a:off x="283688" y="2745141"/>
            <a:ext cx="1376348" cy="1367719"/>
          </a:xfrm>
          <a:prstGeom prst="rect">
            <a:avLst/>
          </a:prstGeom>
        </p:spPr>
      </p:pic>
      <p:sp>
        <p:nvSpPr>
          <p:cNvPr id="17" name="Text Placeholder 17">
            <a:extLst>
              <a:ext uri="{FF2B5EF4-FFF2-40B4-BE49-F238E27FC236}">
                <a16:creationId xmlns:a16="http://schemas.microsoft.com/office/drawing/2014/main" id="{E6E0A800-1A84-F84C-A2A8-D9C17AAB8CD0}"/>
              </a:ext>
            </a:extLst>
          </p:cNvPr>
          <p:cNvSpPr>
            <a:spLocks noGrp="1"/>
          </p:cNvSpPr>
          <p:nvPr>
            <p:ph type="body" sz="quarter" idx="25" hasCustomPrompt="1"/>
          </p:nvPr>
        </p:nvSpPr>
        <p:spPr>
          <a:xfrm>
            <a:off x="2743200" y="1634533"/>
            <a:ext cx="8608060" cy="650874"/>
          </a:xfrm>
          <a:prstGeom prst="rect">
            <a:avLst/>
          </a:prstGeom>
        </p:spPr>
        <p:txBody>
          <a:bodyPr>
            <a:noAutofit/>
          </a:bodyPr>
          <a:lstStyle>
            <a:lvl1pPr marL="0" indent="0">
              <a:buNone/>
              <a:defRPr sz="2800">
                <a:solidFill>
                  <a:srgbClr val="00AEEF"/>
                </a:solidFill>
              </a:defRPr>
            </a:lvl1pPr>
          </a:lstStyle>
          <a:p>
            <a:pPr lvl="0"/>
            <a:r>
              <a:rPr lang="en-US" dirty="0"/>
              <a:t>Click to edit subtitle</a:t>
            </a:r>
          </a:p>
        </p:txBody>
      </p:sp>
      <p:sp>
        <p:nvSpPr>
          <p:cNvPr id="22" name="Text Placeholder 2">
            <a:extLst>
              <a:ext uri="{FF2B5EF4-FFF2-40B4-BE49-F238E27FC236}">
                <a16:creationId xmlns:a16="http://schemas.microsoft.com/office/drawing/2014/main" id="{E32526F5-E865-4A47-BB09-9B01B7E53D56}"/>
              </a:ext>
            </a:extLst>
          </p:cNvPr>
          <p:cNvSpPr>
            <a:spLocks noGrp="1"/>
          </p:cNvSpPr>
          <p:nvPr>
            <p:ph type="body" idx="1" hasCustomPrompt="1"/>
          </p:nvPr>
        </p:nvSpPr>
        <p:spPr>
          <a:xfrm>
            <a:off x="2741796" y="2689228"/>
            <a:ext cx="8607425" cy="3425824"/>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24" name="Title 1">
            <a:extLst>
              <a:ext uri="{FF2B5EF4-FFF2-40B4-BE49-F238E27FC236}">
                <a16:creationId xmlns:a16="http://schemas.microsoft.com/office/drawing/2014/main" id="{3588A172-DD3D-CA42-8648-EF908F5C3C42}"/>
              </a:ext>
            </a:extLst>
          </p:cNvPr>
          <p:cNvSpPr>
            <a:spLocks noGrp="1"/>
          </p:cNvSpPr>
          <p:nvPr>
            <p:ph type="title" hasCustomPrompt="1"/>
          </p:nvPr>
        </p:nvSpPr>
        <p:spPr>
          <a:xfrm>
            <a:off x="2741796" y="964729"/>
            <a:ext cx="8612004" cy="650875"/>
          </a:xfrm>
        </p:spPr>
        <p:txBody>
          <a:bodyPr>
            <a:noAutofit/>
          </a:bodyPr>
          <a:lstStyle>
            <a:lvl1pPr>
              <a:defRPr sz="4000" b="1">
                <a:solidFill>
                  <a:srgbClr val="003366"/>
                </a:solidFill>
              </a:defRPr>
            </a:lvl1pPr>
          </a:lstStyle>
          <a:p>
            <a:r>
              <a:rPr lang="en-US" dirty="0"/>
              <a:t>CLICK TO EDIT MASTER TITLE STYLE</a:t>
            </a:r>
          </a:p>
        </p:txBody>
      </p:sp>
    </p:spTree>
    <p:extLst>
      <p:ext uri="{BB962C8B-B14F-4D97-AF65-F5344CB8AC3E}">
        <p14:creationId xmlns:p14="http://schemas.microsoft.com/office/powerpoint/2010/main" val="4094380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ngle Column Plain">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B16E7858-EEA8-5540-B539-42EE7EA9FFB7}"/>
              </a:ext>
            </a:extLst>
          </p:cNvPr>
          <p:cNvSpPr>
            <a:spLocks noGrp="1"/>
          </p:cNvSpPr>
          <p:nvPr>
            <p:ph type="title" hasCustomPrompt="1"/>
          </p:nvPr>
        </p:nvSpPr>
        <p:spPr>
          <a:xfrm>
            <a:off x="838200" y="964729"/>
            <a:ext cx="10515600" cy="650875"/>
          </a:xfrm>
        </p:spPr>
        <p:txBody>
          <a:bodyPr>
            <a:noAutofit/>
          </a:bodyPr>
          <a:lstStyle>
            <a:lvl1pPr>
              <a:defRPr sz="4000" b="1">
                <a:solidFill>
                  <a:srgbClr val="003366"/>
                </a:solidFill>
              </a:defRPr>
            </a:lvl1pPr>
          </a:lstStyle>
          <a:p>
            <a:r>
              <a:rPr lang="en-US" dirty="0"/>
              <a:t>CLICK TO EDIT MASTER TITLE STYLE</a:t>
            </a:r>
          </a:p>
        </p:txBody>
      </p:sp>
      <p:sp>
        <p:nvSpPr>
          <p:cNvPr id="17" name="Text Placeholder 17">
            <a:extLst>
              <a:ext uri="{FF2B5EF4-FFF2-40B4-BE49-F238E27FC236}">
                <a16:creationId xmlns:a16="http://schemas.microsoft.com/office/drawing/2014/main" id="{72CD2053-F89C-C548-95C4-970C2D263523}"/>
              </a:ext>
            </a:extLst>
          </p:cNvPr>
          <p:cNvSpPr>
            <a:spLocks noGrp="1"/>
          </p:cNvSpPr>
          <p:nvPr>
            <p:ph type="body" sz="quarter" idx="16" hasCustomPrompt="1"/>
          </p:nvPr>
        </p:nvSpPr>
        <p:spPr>
          <a:xfrm>
            <a:off x="838200" y="1634533"/>
            <a:ext cx="10513060" cy="650874"/>
          </a:xfrm>
          <a:prstGeom prst="rect">
            <a:avLst/>
          </a:prstGeom>
        </p:spPr>
        <p:txBody>
          <a:bodyPr>
            <a:noAutofit/>
          </a:bodyPr>
          <a:lstStyle>
            <a:lvl1pPr marL="0" indent="0">
              <a:buNone/>
              <a:defRPr sz="2800">
                <a:solidFill>
                  <a:srgbClr val="00AEEF"/>
                </a:solidFill>
              </a:defRPr>
            </a:lvl1pPr>
          </a:lstStyle>
          <a:p>
            <a:pPr lvl="0"/>
            <a:r>
              <a:rPr lang="en-US" dirty="0"/>
              <a:t>Click to edit subtitle</a:t>
            </a:r>
          </a:p>
        </p:txBody>
      </p:sp>
      <p:pic>
        <p:nvPicPr>
          <p:cNvPr id="23" name="Picture 22">
            <a:extLst>
              <a:ext uri="{FF2B5EF4-FFF2-40B4-BE49-F238E27FC236}">
                <a16:creationId xmlns:a16="http://schemas.microsoft.com/office/drawing/2014/main" id="{E9BB60FC-F02D-3246-B294-849EC1247739}"/>
              </a:ext>
            </a:extLst>
          </p:cNvPr>
          <p:cNvPicPr>
            <a:picLocks noChangeAspect="1"/>
          </p:cNvPicPr>
          <p:nvPr userDrawn="1"/>
        </p:nvPicPr>
        <p:blipFill>
          <a:blip r:embed="rId2">
            <a:alphaModFix amt="20000"/>
          </a:blip>
          <a:stretch>
            <a:fillRect/>
          </a:stretch>
        </p:blipFill>
        <p:spPr>
          <a:xfrm>
            <a:off x="4442086" y="-220094"/>
            <a:ext cx="4712970" cy="1083222"/>
          </a:xfrm>
          <a:prstGeom prst="rect">
            <a:avLst/>
          </a:prstGeom>
        </p:spPr>
      </p:pic>
      <p:pic>
        <p:nvPicPr>
          <p:cNvPr id="29" name="Picture 28">
            <a:extLst>
              <a:ext uri="{FF2B5EF4-FFF2-40B4-BE49-F238E27FC236}">
                <a16:creationId xmlns:a16="http://schemas.microsoft.com/office/drawing/2014/main" id="{40509CF5-7DD1-CD4B-8021-FACADB439E9F}"/>
              </a:ext>
            </a:extLst>
          </p:cNvPr>
          <p:cNvPicPr>
            <a:picLocks noChangeAspect="1"/>
          </p:cNvPicPr>
          <p:nvPr userDrawn="1"/>
        </p:nvPicPr>
        <p:blipFill>
          <a:blip r:embed="rId2">
            <a:alphaModFix amt="20000"/>
          </a:blip>
          <a:stretch>
            <a:fillRect/>
          </a:stretch>
        </p:blipFill>
        <p:spPr>
          <a:xfrm>
            <a:off x="8044121" y="-220094"/>
            <a:ext cx="4712970" cy="1083222"/>
          </a:xfrm>
          <a:prstGeom prst="rect">
            <a:avLst/>
          </a:prstGeom>
        </p:spPr>
      </p:pic>
      <p:pic>
        <p:nvPicPr>
          <p:cNvPr id="30" name="Picture 29">
            <a:extLst>
              <a:ext uri="{FF2B5EF4-FFF2-40B4-BE49-F238E27FC236}">
                <a16:creationId xmlns:a16="http://schemas.microsoft.com/office/drawing/2014/main" id="{7F9AF961-43FA-0349-A83A-F1F9CDC59612}"/>
              </a:ext>
            </a:extLst>
          </p:cNvPr>
          <p:cNvPicPr>
            <a:picLocks noChangeAspect="1"/>
          </p:cNvPicPr>
          <p:nvPr userDrawn="1"/>
        </p:nvPicPr>
        <p:blipFill>
          <a:blip r:embed="rId2">
            <a:alphaModFix amt="20000"/>
          </a:blip>
          <a:stretch>
            <a:fillRect/>
          </a:stretch>
        </p:blipFill>
        <p:spPr>
          <a:xfrm>
            <a:off x="844447" y="-220094"/>
            <a:ext cx="4712970" cy="1083222"/>
          </a:xfrm>
          <a:prstGeom prst="rect">
            <a:avLst/>
          </a:prstGeom>
        </p:spPr>
      </p:pic>
      <p:pic>
        <p:nvPicPr>
          <p:cNvPr id="32" name="Picture 31">
            <a:extLst>
              <a:ext uri="{FF2B5EF4-FFF2-40B4-BE49-F238E27FC236}">
                <a16:creationId xmlns:a16="http://schemas.microsoft.com/office/drawing/2014/main" id="{66EEBAD7-6C42-7344-9ADF-16662E0A769E}"/>
              </a:ext>
            </a:extLst>
          </p:cNvPr>
          <p:cNvPicPr>
            <a:picLocks noChangeAspect="1"/>
          </p:cNvPicPr>
          <p:nvPr userDrawn="1"/>
        </p:nvPicPr>
        <p:blipFill>
          <a:blip r:embed="rId2">
            <a:alphaModFix amt="20000"/>
          </a:blip>
          <a:stretch>
            <a:fillRect/>
          </a:stretch>
        </p:blipFill>
        <p:spPr>
          <a:xfrm>
            <a:off x="-2753193" y="-220094"/>
            <a:ext cx="4712970" cy="1083222"/>
          </a:xfrm>
          <a:prstGeom prst="rect">
            <a:avLst/>
          </a:prstGeom>
        </p:spPr>
      </p:pic>
      <p:pic>
        <p:nvPicPr>
          <p:cNvPr id="33" name="Picture 32">
            <a:extLst>
              <a:ext uri="{FF2B5EF4-FFF2-40B4-BE49-F238E27FC236}">
                <a16:creationId xmlns:a16="http://schemas.microsoft.com/office/drawing/2014/main" id="{2C11B32F-2D2D-3342-BF6A-53282200E388}"/>
              </a:ext>
            </a:extLst>
          </p:cNvPr>
          <p:cNvPicPr>
            <a:picLocks noChangeAspect="1"/>
          </p:cNvPicPr>
          <p:nvPr userDrawn="1"/>
        </p:nvPicPr>
        <p:blipFill>
          <a:blip r:embed="rId2">
            <a:alphaModFix amt="20000"/>
          </a:blip>
          <a:stretch>
            <a:fillRect/>
          </a:stretch>
        </p:blipFill>
        <p:spPr>
          <a:xfrm>
            <a:off x="4442086" y="5999895"/>
            <a:ext cx="4712970" cy="1083222"/>
          </a:xfrm>
          <a:prstGeom prst="rect">
            <a:avLst/>
          </a:prstGeom>
        </p:spPr>
      </p:pic>
      <p:pic>
        <p:nvPicPr>
          <p:cNvPr id="34" name="Picture 33">
            <a:extLst>
              <a:ext uri="{FF2B5EF4-FFF2-40B4-BE49-F238E27FC236}">
                <a16:creationId xmlns:a16="http://schemas.microsoft.com/office/drawing/2014/main" id="{F7487B21-74E3-374A-A876-84DADE7BFD66}"/>
              </a:ext>
            </a:extLst>
          </p:cNvPr>
          <p:cNvPicPr>
            <a:picLocks noChangeAspect="1"/>
          </p:cNvPicPr>
          <p:nvPr userDrawn="1"/>
        </p:nvPicPr>
        <p:blipFill>
          <a:blip r:embed="rId2">
            <a:alphaModFix amt="20000"/>
          </a:blip>
          <a:stretch>
            <a:fillRect/>
          </a:stretch>
        </p:blipFill>
        <p:spPr>
          <a:xfrm>
            <a:off x="8044121" y="5999895"/>
            <a:ext cx="4712970" cy="1083222"/>
          </a:xfrm>
          <a:prstGeom prst="rect">
            <a:avLst/>
          </a:prstGeom>
        </p:spPr>
      </p:pic>
      <p:pic>
        <p:nvPicPr>
          <p:cNvPr id="35" name="Picture 34">
            <a:extLst>
              <a:ext uri="{FF2B5EF4-FFF2-40B4-BE49-F238E27FC236}">
                <a16:creationId xmlns:a16="http://schemas.microsoft.com/office/drawing/2014/main" id="{D846AAD6-E3E4-AB4B-B8FB-F0CC3486E698}"/>
              </a:ext>
            </a:extLst>
          </p:cNvPr>
          <p:cNvPicPr>
            <a:picLocks noChangeAspect="1"/>
          </p:cNvPicPr>
          <p:nvPr userDrawn="1"/>
        </p:nvPicPr>
        <p:blipFill>
          <a:blip r:embed="rId2">
            <a:alphaModFix amt="20000"/>
          </a:blip>
          <a:stretch>
            <a:fillRect/>
          </a:stretch>
        </p:blipFill>
        <p:spPr>
          <a:xfrm>
            <a:off x="844447" y="5999895"/>
            <a:ext cx="4712970" cy="1083222"/>
          </a:xfrm>
          <a:prstGeom prst="rect">
            <a:avLst/>
          </a:prstGeom>
        </p:spPr>
      </p:pic>
      <p:pic>
        <p:nvPicPr>
          <p:cNvPr id="36" name="Picture 35">
            <a:extLst>
              <a:ext uri="{FF2B5EF4-FFF2-40B4-BE49-F238E27FC236}">
                <a16:creationId xmlns:a16="http://schemas.microsoft.com/office/drawing/2014/main" id="{08E21FFB-D263-B242-910F-DE5DD1B0A543}"/>
              </a:ext>
            </a:extLst>
          </p:cNvPr>
          <p:cNvPicPr>
            <a:picLocks noChangeAspect="1"/>
          </p:cNvPicPr>
          <p:nvPr userDrawn="1"/>
        </p:nvPicPr>
        <p:blipFill>
          <a:blip r:embed="rId2">
            <a:alphaModFix amt="20000"/>
          </a:blip>
          <a:stretch>
            <a:fillRect/>
          </a:stretch>
        </p:blipFill>
        <p:spPr>
          <a:xfrm>
            <a:off x="-2753193" y="5999895"/>
            <a:ext cx="4712970" cy="1083222"/>
          </a:xfrm>
          <a:prstGeom prst="rect">
            <a:avLst/>
          </a:prstGeom>
        </p:spPr>
      </p:pic>
      <p:sp>
        <p:nvSpPr>
          <p:cNvPr id="18" name="Text Placeholder 2">
            <a:extLst>
              <a:ext uri="{FF2B5EF4-FFF2-40B4-BE49-F238E27FC236}">
                <a16:creationId xmlns:a16="http://schemas.microsoft.com/office/drawing/2014/main" id="{184D29E3-0694-5F46-AD1E-CF1D1F74F137}"/>
              </a:ext>
            </a:extLst>
          </p:cNvPr>
          <p:cNvSpPr>
            <a:spLocks noGrp="1"/>
          </p:cNvSpPr>
          <p:nvPr>
            <p:ph type="body" idx="1" hasCustomPrompt="1"/>
          </p:nvPr>
        </p:nvSpPr>
        <p:spPr>
          <a:xfrm>
            <a:off x="833624" y="2689228"/>
            <a:ext cx="10520176" cy="3204043"/>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Tree>
    <p:extLst>
      <p:ext uri="{BB962C8B-B14F-4D97-AF65-F5344CB8AC3E}">
        <p14:creationId xmlns:p14="http://schemas.microsoft.com/office/powerpoint/2010/main" val="23176144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ngle Column Chart">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E9BB60FC-F02D-3246-B294-849EC1247739}"/>
              </a:ext>
            </a:extLst>
          </p:cNvPr>
          <p:cNvPicPr>
            <a:picLocks noChangeAspect="1"/>
          </p:cNvPicPr>
          <p:nvPr userDrawn="1"/>
        </p:nvPicPr>
        <p:blipFill>
          <a:blip r:embed="rId2">
            <a:alphaModFix amt="20000"/>
          </a:blip>
          <a:stretch>
            <a:fillRect/>
          </a:stretch>
        </p:blipFill>
        <p:spPr>
          <a:xfrm>
            <a:off x="4442086" y="-220094"/>
            <a:ext cx="4712970" cy="1083222"/>
          </a:xfrm>
          <a:prstGeom prst="rect">
            <a:avLst/>
          </a:prstGeom>
        </p:spPr>
      </p:pic>
      <p:pic>
        <p:nvPicPr>
          <p:cNvPr id="29" name="Picture 28">
            <a:extLst>
              <a:ext uri="{FF2B5EF4-FFF2-40B4-BE49-F238E27FC236}">
                <a16:creationId xmlns:a16="http://schemas.microsoft.com/office/drawing/2014/main" id="{40509CF5-7DD1-CD4B-8021-FACADB439E9F}"/>
              </a:ext>
            </a:extLst>
          </p:cNvPr>
          <p:cNvPicPr>
            <a:picLocks noChangeAspect="1"/>
          </p:cNvPicPr>
          <p:nvPr userDrawn="1"/>
        </p:nvPicPr>
        <p:blipFill>
          <a:blip r:embed="rId2">
            <a:alphaModFix amt="20000"/>
          </a:blip>
          <a:stretch>
            <a:fillRect/>
          </a:stretch>
        </p:blipFill>
        <p:spPr>
          <a:xfrm>
            <a:off x="8044121" y="-220094"/>
            <a:ext cx="4712970" cy="1083222"/>
          </a:xfrm>
          <a:prstGeom prst="rect">
            <a:avLst/>
          </a:prstGeom>
        </p:spPr>
      </p:pic>
      <p:pic>
        <p:nvPicPr>
          <p:cNvPr id="30" name="Picture 29">
            <a:extLst>
              <a:ext uri="{FF2B5EF4-FFF2-40B4-BE49-F238E27FC236}">
                <a16:creationId xmlns:a16="http://schemas.microsoft.com/office/drawing/2014/main" id="{7F9AF961-43FA-0349-A83A-F1F9CDC59612}"/>
              </a:ext>
            </a:extLst>
          </p:cNvPr>
          <p:cNvPicPr>
            <a:picLocks noChangeAspect="1"/>
          </p:cNvPicPr>
          <p:nvPr userDrawn="1"/>
        </p:nvPicPr>
        <p:blipFill>
          <a:blip r:embed="rId2">
            <a:alphaModFix amt="20000"/>
          </a:blip>
          <a:stretch>
            <a:fillRect/>
          </a:stretch>
        </p:blipFill>
        <p:spPr>
          <a:xfrm>
            <a:off x="844447" y="-220094"/>
            <a:ext cx="4712970" cy="1083222"/>
          </a:xfrm>
          <a:prstGeom prst="rect">
            <a:avLst/>
          </a:prstGeom>
        </p:spPr>
      </p:pic>
      <p:pic>
        <p:nvPicPr>
          <p:cNvPr id="32" name="Picture 31">
            <a:extLst>
              <a:ext uri="{FF2B5EF4-FFF2-40B4-BE49-F238E27FC236}">
                <a16:creationId xmlns:a16="http://schemas.microsoft.com/office/drawing/2014/main" id="{66EEBAD7-6C42-7344-9ADF-16662E0A769E}"/>
              </a:ext>
            </a:extLst>
          </p:cNvPr>
          <p:cNvPicPr>
            <a:picLocks noChangeAspect="1"/>
          </p:cNvPicPr>
          <p:nvPr userDrawn="1"/>
        </p:nvPicPr>
        <p:blipFill>
          <a:blip r:embed="rId2">
            <a:alphaModFix amt="20000"/>
          </a:blip>
          <a:stretch>
            <a:fillRect/>
          </a:stretch>
        </p:blipFill>
        <p:spPr>
          <a:xfrm>
            <a:off x="-2753193" y="-220094"/>
            <a:ext cx="4712970" cy="1083222"/>
          </a:xfrm>
          <a:prstGeom prst="rect">
            <a:avLst/>
          </a:prstGeom>
        </p:spPr>
      </p:pic>
      <p:pic>
        <p:nvPicPr>
          <p:cNvPr id="33" name="Picture 32">
            <a:extLst>
              <a:ext uri="{FF2B5EF4-FFF2-40B4-BE49-F238E27FC236}">
                <a16:creationId xmlns:a16="http://schemas.microsoft.com/office/drawing/2014/main" id="{2C11B32F-2D2D-3342-BF6A-53282200E388}"/>
              </a:ext>
            </a:extLst>
          </p:cNvPr>
          <p:cNvPicPr>
            <a:picLocks noChangeAspect="1"/>
          </p:cNvPicPr>
          <p:nvPr userDrawn="1"/>
        </p:nvPicPr>
        <p:blipFill>
          <a:blip r:embed="rId2">
            <a:alphaModFix amt="20000"/>
          </a:blip>
          <a:stretch>
            <a:fillRect/>
          </a:stretch>
        </p:blipFill>
        <p:spPr>
          <a:xfrm>
            <a:off x="4442086" y="5999895"/>
            <a:ext cx="4712970" cy="1083222"/>
          </a:xfrm>
          <a:prstGeom prst="rect">
            <a:avLst/>
          </a:prstGeom>
        </p:spPr>
      </p:pic>
      <p:pic>
        <p:nvPicPr>
          <p:cNvPr id="34" name="Picture 33">
            <a:extLst>
              <a:ext uri="{FF2B5EF4-FFF2-40B4-BE49-F238E27FC236}">
                <a16:creationId xmlns:a16="http://schemas.microsoft.com/office/drawing/2014/main" id="{F7487B21-74E3-374A-A876-84DADE7BFD66}"/>
              </a:ext>
            </a:extLst>
          </p:cNvPr>
          <p:cNvPicPr>
            <a:picLocks noChangeAspect="1"/>
          </p:cNvPicPr>
          <p:nvPr userDrawn="1"/>
        </p:nvPicPr>
        <p:blipFill>
          <a:blip r:embed="rId2">
            <a:alphaModFix amt="20000"/>
          </a:blip>
          <a:stretch>
            <a:fillRect/>
          </a:stretch>
        </p:blipFill>
        <p:spPr>
          <a:xfrm>
            <a:off x="8044121" y="5999895"/>
            <a:ext cx="4712970" cy="1083222"/>
          </a:xfrm>
          <a:prstGeom prst="rect">
            <a:avLst/>
          </a:prstGeom>
        </p:spPr>
      </p:pic>
      <p:pic>
        <p:nvPicPr>
          <p:cNvPr id="35" name="Picture 34">
            <a:extLst>
              <a:ext uri="{FF2B5EF4-FFF2-40B4-BE49-F238E27FC236}">
                <a16:creationId xmlns:a16="http://schemas.microsoft.com/office/drawing/2014/main" id="{D846AAD6-E3E4-AB4B-B8FB-F0CC3486E698}"/>
              </a:ext>
            </a:extLst>
          </p:cNvPr>
          <p:cNvPicPr>
            <a:picLocks noChangeAspect="1"/>
          </p:cNvPicPr>
          <p:nvPr userDrawn="1"/>
        </p:nvPicPr>
        <p:blipFill>
          <a:blip r:embed="rId2">
            <a:alphaModFix amt="20000"/>
          </a:blip>
          <a:stretch>
            <a:fillRect/>
          </a:stretch>
        </p:blipFill>
        <p:spPr>
          <a:xfrm>
            <a:off x="844447" y="5999895"/>
            <a:ext cx="4712970" cy="1083222"/>
          </a:xfrm>
          <a:prstGeom prst="rect">
            <a:avLst/>
          </a:prstGeom>
        </p:spPr>
      </p:pic>
      <p:pic>
        <p:nvPicPr>
          <p:cNvPr id="36" name="Picture 35">
            <a:extLst>
              <a:ext uri="{FF2B5EF4-FFF2-40B4-BE49-F238E27FC236}">
                <a16:creationId xmlns:a16="http://schemas.microsoft.com/office/drawing/2014/main" id="{08E21FFB-D263-B242-910F-DE5DD1B0A543}"/>
              </a:ext>
            </a:extLst>
          </p:cNvPr>
          <p:cNvPicPr>
            <a:picLocks noChangeAspect="1"/>
          </p:cNvPicPr>
          <p:nvPr userDrawn="1"/>
        </p:nvPicPr>
        <p:blipFill>
          <a:blip r:embed="rId2">
            <a:alphaModFix amt="20000"/>
          </a:blip>
          <a:stretch>
            <a:fillRect/>
          </a:stretch>
        </p:blipFill>
        <p:spPr>
          <a:xfrm>
            <a:off x="-2753193" y="5999895"/>
            <a:ext cx="4712970" cy="1083222"/>
          </a:xfrm>
          <a:prstGeom prst="rect">
            <a:avLst/>
          </a:prstGeom>
        </p:spPr>
      </p:pic>
      <p:sp>
        <p:nvSpPr>
          <p:cNvPr id="3" name="Chart Placeholder 2">
            <a:extLst>
              <a:ext uri="{FF2B5EF4-FFF2-40B4-BE49-F238E27FC236}">
                <a16:creationId xmlns:a16="http://schemas.microsoft.com/office/drawing/2014/main" id="{232E96FB-3836-1F49-9E51-C9C310CD37DC}"/>
              </a:ext>
            </a:extLst>
          </p:cNvPr>
          <p:cNvSpPr>
            <a:spLocks noGrp="1"/>
          </p:cNvSpPr>
          <p:nvPr>
            <p:ph type="chart" sz="quarter" idx="10"/>
          </p:nvPr>
        </p:nvSpPr>
        <p:spPr>
          <a:xfrm>
            <a:off x="2093912" y="863128"/>
            <a:ext cx="8004175" cy="5136767"/>
          </a:xfrm>
          <a:prstGeom prst="rect">
            <a:avLst/>
          </a:prstGeom>
        </p:spPr>
        <p:txBody>
          <a:bodyPr>
            <a:normAutofit/>
          </a:bodyPr>
          <a:lstStyle>
            <a:lvl1pPr algn="ctr">
              <a:defRPr sz="2000"/>
            </a:lvl1pPr>
          </a:lstStyle>
          <a:p>
            <a:endParaRPr lang="en-US" dirty="0"/>
          </a:p>
        </p:txBody>
      </p:sp>
    </p:spTree>
    <p:extLst>
      <p:ext uri="{BB962C8B-B14F-4D97-AF65-F5344CB8AC3E}">
        <p14:creationId xmlns:p14="http://schemas.microsoft.com/office/powerpoint/2010/main" val="364899641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 Plai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8E6575C-4F59-4741-912A-4B028935E4A5}"/>
              </a:ext>
            </a:extLst>
          </p:cNvPr>
          <p:cNvPicPr>
            <a:picLocks noChangeAspect="1"/>
          </p:cNvPicPr>
          <p:nvPr userDrawn="1"/>
        </p:nvPicPr>
        <p:blipFill>
          <a:blip r:embed="rId2">
            <a:alphaModFix amt="20000"/>
          </a:blip>
          <a:stretch>
            <a:fillRect/>
          </a:stretch>
        </p:blipFill>
        <p:spPr>
          <a:xfrm>
            <a:off x="4442086" y="-220094"/>
            <a:ext cx="4712970" cy="1083222"/>
          </a:xfrm>
          <a:prstGeom prst="rect">
            <a:avLst/>
          </a:prstGeom>
        </p:spPr>
      </p:pic>
      <p:pic>
        <p:nvPicPr>
          <p:cNvPr id="8" name="Picture 7">
            <a:extLst>
              <a:ext uri="{FF2B5EF4-FFF2-40B4-BE49-F238E27FC236}">
                <a16:creationId xmlns:a16="http://schemas.microsoft.com/office/drawing/2014/main" id="{11F7B45A-2A87-2A49-BBF1-B734B6CF4609}"/>
              </a:ext>
            </a:extLst>
          </p:cNvPr>
          <p:cNvPicPr>
            <a:picLocks noChangeAspect="1"/>
          </p:cNvPicPr>
          <p:nvPr userDrawn="1"/>
        </p:nvPicPr>
        <p:blipFill>
          <a:blip r:embed="rId2">
            <a:alphaModFix amt="20000"/>
          </a:blip>
          <a:stretch>
            <a:fillRect/>
          </a:stretch>
        </p:blipFill>
        <p:spPr>
          <a:xfrm>
            <a:off x="8044121" y="-220094"/>
            <a:ext cx="4712970" cy="1083222"/>
          </a:xfrm>
          <a:prstGeom prst="rect">
            <a:avLst/>
          </a:prstGeom>
        </p:spPr>
      </p:pic>
      <p:pic>
        <p:nvPicPr>
          <p:cNvPr id="9" name="Picture 8">
            <a:extLst>
              <a:ext uri="{FF2B5EF4-FFF2-40B4-BE49-F238E27FC236}">
                <a16:creationId xmlns:a16="http://schemas.microsoft.com/office/drawing/2014/main" id="{C14091EC-C960-354A-8909-2D4FD727F742}"/>
              </a:ext>
            </a:extLst>
          </p:cNvPr>
          <p:cNvPicPr>
            <a:picLocks noChangeAspect="1"/>
          </p:cNvPicPr>
          <p:nvPr userDrawn="1"/>
        </p:nvPicPr>
        <p:blipFill>
          <a:blip r:embed="rId2">
            <a:alphaModFix amt="20000"/>
          </a:blip>
          <a:stretch>
            <a:fillRect/>
          </a:stretch>
        </p:blipFill>
        <p:spPr>
          <a:xfrm>
            <a:off x="844447" y="-220094"/>
            <a:ext cx="4712970" cy="1083222"/>
          </a:xfrm>
          <a:prstGeom prst="rect">
            <a:avLst/>
          </a:prstGeom>
        </p:spPr>
      </p:pic>
      <p:pic>
        <p:nvPicPr>
          <p:cNvPr id="11" name="Picture 10">
            <a:extLst>
              <a:ext uri="{FF2B5EF4-FFF2-40B4-BE49-F238E27FC236}">
                <a16:creationId xmlns:a16="http://schemas.microsoft.com/office/drawing/2014/main" id="{1D70B80D-791E-5945-BAFC-78F240B0F62E}"/>
              </a:ext>
            </a:extLst>
          </p:cNvPr>
          <p:cNvPicPr>
            <a:picLocks noChangeAspect="1"/>
          </p:cNvPicPr>
          <p:nvPr userDrawn="1"/>
        </p:nvPicPr>
        <p:blipFill>
          <a:blip r:embed="rId2">
            <a:alphaModFix amt="20000"/>
          </a:blip>
          <a:stretch>
            <a:fillRect/>
          </a:stretch>
        </p:blipFill>
        <p:spPr>
          <a:xfrm>
            <a:off x="-2753193" y="-220094"/>
            <a:ext cx="4712970" cy="1083222"/>
          </a:xfrm>
          <a:prstGeom prst="rect">
            <a:avLst/>
          </a:prstGeom>
        </p:spPr>
      </p:pic>
      <p:pic>
        <p:nvPicPr>
          <p:cNvPr id="16" name="Picture 15">
            <a:extLst>
              <a:ext uri="{FF2B5EF4-FFF2-40B4-BE49-F238E27FC236}">
                <a16:creationId xmlns:a16="http://schemas.microsoft.com/office/drawing/2014/main" id="{7C7C5E71-FA1C-F341-A845-F61871224FE3}"/>
              </a:ext>
            </a:extLst>
          </p:cNvPr>
          <p:cNvPicPr>
            <a:picLocks noChangeAspect="1"/>
          </p:cNvPicPr>
          <p:nvPr userDrawn="1"/>
        </p:nvPicPr>
        <p:blipFill>
          <a:blip r:embed="rId2">
            <a:alphaModFix amt="20000"/>
          </a:blip>
          <a:stretch>
            <a:fillRect/>
          </a:stretch>
        </p:blipFill>
        <p:spPr>
          <a:xfrm>
            <a:off x="4442086" y="5999895"/>
            <a:ext cx="4712970" cy="1083222"/>
          </a:xfrm>
          <a:prstGeom prst="rect">
            <a:avLst/>
          </a:prstGeom>
        </p:spPr>
      </p:pic>
      <p:pic>
        <p:nvPicPr>
          <p:cNvPr id="17" name="Picture 16">
            <a:extLst>
              <a:ext uri="{FF2B5EF4-FFF2-40B4-BE49-F238E27FC236}">
                <a16:creationId xmlns:a16="http://schemas.microsoft.com/office/drawing/2014/main" id="{153B5E6D-C86F-DA4E-9264-F9F6ECFBACC3}"/>
              </a:ext>
            </a:extLst>
          </p:cNvPr>
          <p:cNvPicPr>
            <a:picLocks noChangeAspect="1"/>
          </p:cNvPicPr>
          <p:nvPr userDrawn="1"/>
        </p:nvPicPr>
        <p:blipFill>
          <a:blip r:embed="rId2">
            <a:alphaModFix amt="20000"/>
          </a:blip>
          <a:stretch>
            <a:fillRect/>
          </a:stretch>
        </p:blipFill>
        <p:spPr>
          <a:xfrm>
            <a:off x="8044121" y="5999895"/>
            <a:ext cx="4712970" cy="1083222"/>
          </a:xfrm>
          <a:prstGeom prst="rect">
            <a:avLst/>
          </a:prstGeom>
        </p:spPr>
      </p:pic>
      <p:pic>
        <p:nvPicPr>
          <p:cNvPr id="19" name="Picture 18">
            <a:extLst>
              <a:ext uri="{FF2B5EF4-FFF2-40B4-BE49-F238E27FC236}">
                <a16:creationId xmlns:a16="http://schemas.microsoft.com/office/drawing/2014/main" id="{D229A9B1-022A-ED48-8CFB-DE23912F0C52}"/>
              </a:ext>
            </a:extLst>
          </p:cNvPr>
          <p:cNvPicPr>
            <a:picLocks noChangeAspect="1"/>
          </p:cNvPicPr>
          <p:nvPr userDrawn="1"/>
        </p:nvPicPr>
        <p:blipFill>
          <a:blip r:embed="rId2">
            <a:alphaModFix amt="20000"/>
          </a:blip>
          <a:stretch>
            <a:fillRect/>
          </a:stretch>
        </p:blipFill>
        <p:spPr>
          <a:xfrm>
            <a:off x="844447" y="5999895"/>
            <a:ext cx="4712970" cy="1083222"/>
          </a:xfrm>
          <a:prstGeom prst="rect">
            <a:avLst/>
          </a:prstGeom>
        </p:spPr>
      </p:pic>
      <p:pic>
        <p:nvPicPr>
          <p:cNvPr id="20" name="Picture 19">
            <a:extLst>
              <a:ext uri="{FF2B5EF4-FFF2-40B4-BE49-F238E27FC236}">
                <a16:creationId xmlns:a16="http://schemas.microsoft.com/office/drawing/2014/main" id="{E4010494-6049-3A4F-B1A5-765218E13F03}"/>
              </a:ext>
            </a:extLst>
          </p:cNvPr>
          <p:cNvPicPr>
            <a:picLocks noChangeAspect="1"/>
          </p:cNvPicPr>
          <p:nvPr userDrawn="1"/>
        </p:nvPicPr>
        <p:blipFill>
          <a:blip r:embed="rId2">
            <a:alphaModFix amt="20000"/>
          </a:blip>
          <a:stretch>
            <a:fillRect/>
          </a:stretch>
        </p:blipFill>
        <p:spPr>
          <a:xfrm>
            <a:off x="-2753193" y="5999895"/>
            <a:ext cx="4712970" cy="1083222"/>
          </a:xfrm>
          <a:prstGeom prst="rect">
            <a:avLst/>
          </a:prstGeom>
        </p:spPr>
      </p:pic>
      <p:sp>
        <p:nvSpPr>
          <p:cNvPr id="15" name="Title 1">
            <a:extLst>
              <a:ext uri="{FF2B5EF4-FFF2-40B4-BE49-F238E27FC236}">
                <a16:creationId xmlns:a16="http://schemas.microsoft.com/office/drawing/2014/main" id="{6D2CC2A7-BF93-6D4D-9C80-4D7649BA99A9}"/>
              </a:ext>
            </a:extLst>
          </p:cNvPr>
          <p:cNvSpPr>
            <a:spLocks noGrp="1"/>
          </p:cNvSpPr>
          <p:nvPr>
            <p:ph type="title" hasCustomPrompt="1"/>
          </p:nvPr>
        </p:nvSpPr>
        <p:spPr>
          <a:xfrm>
            <a:off x="838200" y="964729"/>
            <a:ext cx="10515600" cy="650875"/>
          </a:xfrm>
        </p:spPr>
        <p:txBody>
          <a:bodyPr>
            <a:noAutofit/>
          </a:bodyPr>
          <a:lstStyle>
            <a:lvl1pPr>
              <a:defRPr sz="4000" b="1">
                <a:solidFill>
                  <a:srgbClr val="003366"/>
                </a:solidFill>
              </a:defRPr>
            </a:lvl1pPr>
          </a:lstStyle>
          <a:p>
            <a:r>
              <a:rPr lang="en-US" dirty="0"/>
              <a:t>CLICK TO EDIT MASTER TITLE STYLE</a:t>
            </a:r>
          </a:p>
        </p:txBody>
      </p:sp>
      <p:sp>
        <p:nvSpPr>
          <p:cNvPr id="22" name="Text Placeholder 17">
            <a:extLst>
              <a:ext uri="{FF2B5EF4-FFF2-40B4-BE49-F238E27FC236}">
                <a16:creationId xmlns:a16="http://schemas.microsoft.com/office/drawing/2014/main" id="{ABC0DB4A-B43A-A740-8B92-9F89E2C9CDBC}"/>
              </a:ext>
            </a:extLst>
          </p:cNvPr>
          <p:cNvSpPr>
            <a:spLocks noGrp="1"/>
          </p:cNvSpPr>
          <p:nvPr>
            <p:ph type="body" sz="quarter" idx="16" hasCustomPrompt="1"/>
          </p:nvPr>
        </p:nvSpPr>
        <p:spPr>
          <a:xfrm>
            <a:off x="838200" y="1634533"/>
            <a:ext cx="10513060" cy="650874"/>
          </a:xfrm>
          <a:prstGeom prst="rect">
            <a:avLst/>
          </a:prstGeom>
        </p:spPr>
        <p:txBody>
          <a:bodyPr>
            <a:noAutofit/>
          </a:bodyPr>
          <a:lstStyle>
            <a:lvl1pPr marL="0" indent="0">
              <a:buNone/>
              <a:defRPr sz="2800">
                <a:solidFill>
                  <a:srgbClr val="00AEEF"/>
                </a:solidFill>
              </a:defRPr>
            </a:lvl1pPr>
          </a:lstStyle>
          <a:p>
            <a:pPr lvl="0"/>
            <a:r>
              <a:rPr lang="en-US" dirty="0"/>
              <a:t>Click to edit subtitle</a:t>
            </a:r>
          </a:p>
        </p:txBody>
      </p:sp>
      <p:sp>
        <p:nvSpPr>
          <p:cNvPr id="23" name="Text Placeholder 2">
            <a:extLst>
              <a:ext uri="{FF2B5EF4-FFF2-40B4-BE49-F238E27FC236}">
                <a16:creationId xmlns:a16="http://schemas.microsoft.com/office/drawing/2014/main" id="{DD113B1A-2C1C-E349-B467-ABC6547524BE}"/>
              </a:ext>
            </a:extLst>
          </p:cNvPr>
          <p:cNvSpPr>
            <a:spLocks noGrp="1"/>
          </p:cNvSpPr>
          <p:nvPr>
            <p:ph type="body" idx="1" hasCustomPrompt="1"/>
          </p:nvPr>
        </p:nvSpPr>
        <p:spPr>
          <a:xfrm>
            <a:off x="833624" y="2689228"/>
            <a:ext cx="4906358" cy="3204043"/>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24" name="Text Placeholder 2">
            <a:extLst>
              <a:ext uri="{FF2B5EF4-FFF2-40B4-BE49-F238E27FC236}">
                <a16:creationId xmlns:a16="http://schemas.microsoft.com/office/drawing/2014/main" id="{C97CC18D-5BCE-CF4C-9062-FB1644D1A04A}"/>
              </a:ext>
            </a:extLst>
          </p:cNvPr>
          <p:cNvSpPr>
            <a:spLocks noGrp="1"/>
          </p:cNvSpPr>
          <p:nvPr>
            <p:ph type="body" idx="24" hasCustomPrompt="1"/>
          </p:nvPr>
        </p:nvSpPr>
        <p:spPr>
          <a:xfrm>
            <a:off x="6462899" y="2689228"/>
            <a:ext cx="4906358" cy="3204043"/>
          </a:xfrm>
          <a:prstGeom prst="rect">
            <a:avLst/>
          </a:prstGeom>
        </p:spPr>
        <p:txBody>
          <a:bodyPr>
            <a:noAutofit/>
          </a:bodyPr>
          <a:lstStyle>
            <a:lvl1pPr marL="342900" indent="-342900" algn="l">
              <a:buFont typeface="Arial" panose="020B0604020202020204" pitchFamily="34" charset="0"/>
              <a:buChar char="•"/>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Tree>
    <p:extLst>
      <p:ext uri="{BB962C8B-B14F-4D97-AF65-F5344CB8AC3E}">
        <p14:creationId xmlns:p14="http://schemas.microsoft.com/office/powerpoint/2010/main" val="4050429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Column Plai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B20F-0EE4-3645-9E61-17216FD00F17}"/>
              </a:ext>
            </a:extLst>
          </p:cNvPr>
          <p:cNvSpPr>
            <a:spLocks noGrp="1"/>
          </p:cNvSpPr>
          <p:nvPr>
            <p:ph type="title" hasCustomPrompt="1"/>
          </p:nvPr>
        </p:nvSpPr>
        <p:spPr>
          <a:xfrm>
            <a:off x="838200" y="964729"/>
            <a:ext cx="10515600" cy="650875"/>
          </a:xfrm>
        </p:spPr>
        <p:txBody>
          <a:bodyPr>
            <a:noAutofit/>
          </a:bodyPr>
          <a:lstStyle>
            <a:lvl1pPr>
              <a:defRPr sz="4000" b="1">
                <a:solidFill>
                  <a:srgbClr val="003366"/>
                </a:solidFill>
              </a:defRPr>
            </a:lvl1pPr>
          </a:lstStyle>
          <a:p>
            <a:r>
              <a:rPr lang="en-US" dirty="0"/>
              <a:t>CLICK TO EDIT MASTER TITLE STYLE</a:t>
            </a:r>
          </a:p>
        </p:txBody>
      </p:sp>
      <p:pic>
        <p:nvPicPr>
          <p:cNvPr id="7" name="Picture 6">
            <a:extLst>
              <a:ext uri="{FF2B5EF4-FFF2-40B4-BE49-F238E27FC236}">
                <a16:creationId xmlns:a16="http://schemas.microsoft.com/office/drawing/2014/main" id="{98E6575C-4F59-4741-912A-4B028935E4A5}"/>
              </a:ext>
            </a:extLst>
          </p:cNvPr>
          <p:cNvPicPr>
            <a:picLocks noChangeAspect="1"/>
          </p:cNvPicPr>
          <p:nvPr userDrawn="1"/>
        </p:nvPicPr>
        <p:blipFill>
          <a:blip r:embed="rId2">
            <a:alphaModFix amt="20000"/>
          </a:blip>
          <a:stretch>
            <a:fillRect/>
          </a:stretch>
        </p:blipFill>
        <p:spPr>
          <a:xfrm>
            <a:off x="4442086" y="-220094"/>
            <a:ext cx="4712970" cy="1083222"/>
          </a:xfrm>
          <a:prstGeom prst="rect">
            <a:avLst/>
          </a:prstGeom>
        </p:spPr>
      </p:pic>
      <p:pic>
        <p:nvPicPr>
          <p:cNvPr id="8" name="Picture 7">
            <a:extLst>
              <a:ext uri="{FF2B5EF4-FFF2-40B4-BE49-F238E27FC236}">
                <a16:creationId xmlns:a16="http://schemas.microsoft.com/office/drawing/2014/main" id="{11F7B45A-2A87-2A49-BBF1-B734B6CF4609}"/>
              </a:ext>
            </a:extLst>
          </p:cNvPr>
          <p:cNvPicPr>
            <a:picLocks noChangeAspect="1"/>
          </p:cNvPicPr>
          <p:nvPr userDrawn="1"/>
        </p:nvPicPr>
        <p:blipFill>
          <a:blip r:embed="rId2">
            <a:alphaModFix amt="20000"/>
          </a:blip>
          <a:stretch>
            <a:fillRect/>
          </a:stretch>
        </p:blipFill>
        <p:spPr>
          <a:xfrm>
            <a:off x="8044121" y="-220094"/>
            <a:ext cx="4712970" cy="1083222"/>
          </a:xfrm>
          <a:prstGeom prst="rect">
            <a:avLst/>
          </a:prstGeom>
        </p:spPr>
      </p:pic>
      <p:pic>
        <p:nvPicPr>
          <p:cNvPr id="9" name="Picture 8">
            <a:extLst>
              <a:ext uri="{FF2B5EF4-FFF2-40B4-BE49-F238E27FC236}">
                <a16:creationId xmlns:a16="http://schemas.microsoft.com/office/drawing/2014/main" id="{C14091EC-C960-354A-8909-2D4FD727F742}"/>
              </a:ext>
            </a:extLst>
          </p:cNvPr>
          <p:cNvPicPr>
            <a:picLocks noChangeAspect="1"/>
          </p:cNvPicPr>
          <p:nvPr userDrawn="1"/>
        </p:nvPicPr>
        <p:blipFill>
          <a:blip r:embed="rId2">
            <a:alphaModFix amt="20000"/>
          </a:blip>
          <a:stretch>
            <a:fillRect/>
          </a:stretch>
        </p:blipFill>
        <p:spPr>
          <a:xfrm>
            <a:off x="844447" y="-220094"/>
            <a:ext cx="4712970" cy="1083222"/>
          </a:xfrm>
          <a:prstGeom prst="rect">
            <a:avLst/>
          </a:prstGeom>
        </p:spPr>
      </p:pic>
      <p:pic>
        <p:nvPicPr>
          <p:cNvPr id="11" name="Picture 10">
            <a:extLst>
              <a:ext uri="{FF2B5EF4-FFF2-40B4-BE49-F238E27FC236}">
                <a16:creationId xmlns:a16="http://schemas.microsoft.com/office/drawing/2014/main" id="{1D70B80D-791E-5945-BAFC-78F240B0F62E}"/>
              </a:ext>
            </a:extLst>
          </p:cNvPr>
          <p:cNvPicPr>
            <a:picLocks noChangeAspect="1"/>
          </p:cNvPicPr>
          <p:nvPr userDrawn="1"/>
        </p:nvPicPr>
        <p:blipFill>
          <a:blip r:embed="rId2">
            <a:alphaModFix amt="20000"/>
          </a:blip>
          <a:stretch>
            <a:fillRect/>
          </a:stretch>
        </p:blipFill>
        <p:spPr>
          <a:xfrm>
            <a:off x="-2753193" y="-220094"/>
            <a:ext cx="4712970" cy="1083222"/>
          </a:xfrm>
          <a:prstGeom prst="rect">
            <a:avLst/>
          </a:prstGeom>
        </p:spPr>
      </p:pic>
      <p:pic>
        <p:nvPicPr>
          <p:cNvPr id="16" name="Picture 15">
            <a:extLst>
              <a:ext uri="{FF2B5EF4-FFF2-40B4-BE49-F238E27FC236}">
                <a16:creationId xmlns:a16="http://schemas.microsoft.com/office/drawing/2014/main" id="{7C7C5E71-FA1C-F341-A845-F61871224FE3}"/>
              </a:ext>
            </a:extLst>
          </p:cNvPr>
          <p:cNvPicPr>
            <a:picLocks noChangeAspect="1"/>
          </p:cNvPicPr>
          <p:nvPr userDrawn="1"/>
        </p:nvPicPr>
        <p:blipFill>
          <a:blip r:embed="rId2">
            <a:alphaModFix amt="20000"/>
          </a:blip>
          <a:stretch>
            <a:fillRect/>
          </a:stretch>
        </p:blipFill>
        <p:spPr>
          <a:xfrm>
            <a:off x="4442086" y="5999895"/>
            <a:ext cx="4712970" cy="1083222"/>
          </a:xfrm>
          <a:prstGeom prst="rect">
            <a:avLst/>
          </a:prstGeom>
        </p:spPr>
      </p:pic>
      <p:pic>
        <p:nvPicPr>
          <p:cNvPr id="17" name="Picture 16">
            <a:extLst>
              <a:ext uri="{FF2B5EF4-FFF2-40B4-BE49-F238E27FC236}">
                <a16:creationId xmlns:a16="http://schemas.microsoft.com/office/drawing/2014/main" id="{153B5E6D-C86F-DA4E-9264-F9F6ECFBACC3}"/>
              </a:ext>
            </a:extLst>
          </p:cNvPr>
          <p:cNvPicPr>
            <a:picLocks noChangeAspect="1"/>
          </p:cNvPicPr>
          <p:nvPr userDrawn="1"/>
        </p:nvPicPr>
        <p:blipFill>
          <a:blip r:embed="rId2">
            <a:alphaModFix amt="20000"/>
          </a:blip>
          <a:stretch>
            <a:fillRect/>
          </a:stretch>
        </p:blipFill>
        <p:spPr>
          <a:xfrm>
            <a:off x="8044121" y="5999895"/>
            <a:ext cx="4712970" cy="1083222"/>
          </a:xfrm>
          <a:prstGeom prst="rect">
            <a:avLst/>
          </a:prstGeom>
        </p:spPr>
      </p:pic>
      <p:pic>
        <p:nvPicPr>
          <p:cNvPr id="19" name="Picture 18">
            <a:extLst>
              <a:ext uri="{FF2B5EF4-FFF2-40B4-BE49-F238E27FC236}">
                <a16:creationId xmlns:a16="http://schemas.microsoft.com/office/drawing/2014/main" id="{D229A9B1-022A-ED48-8CFB-DE23912F0C52}"/>
              </a:ext>
            </a:extLst>
          </p:cNvPr>
          <p:cNvPicPr>
            <a:picLocks noChangeAspect="1"/>
          </p:cNvPicPr>
          <p:nvPr userDrawn="1"/>
        </p:nvPicPr>
        <p:blipFill>
          <a:blip r:embed="rId2">
            <a:alphaModFix amt="20000"/>
          </a:blip>
          <a:stretch>
            <a:fillRect/>
          </a:stretch>
        </p:blipFill>
        <p:spPr>
          <a:xfrm>
            <a:off x="844447" y="5999895"/>
            <a:ext cx="4712970" cy="1083222"/>
          </a:xfrm>
          <a:prstGeom prst="rect">
            <a:avLst/>
          </a:prstGeom>
        </p:spPr>
      </p:pic>
      <p:pic>
        <p:nvPicPr>
          <p:cNvPr id="20" name="Picture 19">
            <a:extLst>
              <a:ext uri="{FF2B5EF4-FFF2-40B4-BE49-F238E27FC236}">
                <a16:creationId xmlns:a16="http://schemas.microsoft.com/office/drawing/2014/main" id="{E4010494-6049-3A4F-B1A5-765218E13F03}"/>
              </a:ext>
            </a:extLst>
          </p:cNvPr>
          <p:cNvPicPr>
            <a:picLocks noChangeAspect="1"/>
          </p:cNvPicPr>
          <p:nvPr userDrawn="1"/>
        </p:nvPicPr>
        <p:blipFill>
          <a:blip r:embed="rId2">
            <a:alphaModFix amt="20000"/>
          </a:blip>
          <a:stretch>
            <a:fillRect/>
          </a:stretch>
        </p:blipFill>
        <p:spPr>
          <a:xfrm>
            <a:off x="-2753193" y="5999895"/>
            <a:ext cx="4712970" cy="1083222"/>
          </a:xfrm>
          <a:prstGeom prst="rect">
            <a:avLst/>
          </a:prstGeom>
        </p:spPr>
      </p:pic>
      <p:sp>
        <p:nvSpPr>
          <p:cNvPr id="15" name="Picture Placeholder 12">
            <a:extLst>
              <a:ext uri="{FF2B5EF4-FFF2-40B4-BE49-F238E27FC236}">
                <a16:creationId xmlns:a16="http://schemas.microsoft.com/office/drawing/2014/main" id="{94B70F60-77D4-8446-983D-0B8AF0D54714}"/>
              </a:ext>
            </a:extLst>
          </p:cNvPr>
          <p:cNvSpPr>
            <a:spLocks noGrp="1"/>
          </p:cNvSpPr>
          <p:nvPr>
            <p:ph type="pic" sz="quarter" idx="14"/>
          </p:nvPr>
        </p:nvSpPr>
        <p:spPr>
          <a:xfrm>
            <a:off x="4493260" y="2081374"/>
            <a:ext cx="3227832" cy="1743122"/>
          </a:xfrm>
          <a:prstGeom prst="rect">
            <a:avLst/>
          </a:prstGeom>
        </p:spPr>
        <p:txBody>
          <a:bodyPr>
            <a:normAutofit/>
          </a:bodyPr>
          <a:lstStyle>
            <a:lvl1pPr algn="ctr">
              <a:defRPr sz="2000"/>
            </a:lvl1pPr>
          </a:lstStyle>
          <a:p>
            <a:endParaRPr lang="en-US"/>
          </a:p>
        </p:txBody>
      </p:sp>
      <p:sp>
        <p:nvSpPr>
          <p:cNvPr id="25" name="Picture Placeholder 12">
            <a:extLst>
              <a:ext uri="{FF2B5EF4-FFF2-40B4-BE49-F238E27FC236}">
                <a16:creationId xmlns:a16="http://schemas.microsoft.com/office/drawing/2014/main" id="{FE195E03-3310-FB46-9708-9D0D50325125}"/>
              </a:ext>
            </a:extLst>
          </p:cNvPr>
          <p:cNvSpPr>
            <a:spLocks noGrp="1"/>
          </p:cNvSpPr>
          <p:nvPr>
            <p:ph type="pic" sz="quarter" idx="20"/>
          </p:nvPr>
        </p:nvSpPr>
        <p:spPr>
          <a:xfrm>
            <a:off x="826004" y="2081374"/>
            <a:ext cx="3227832" cy="1743122"/>
          </a:xfrm>
          <a:prstGeom prst="rect">
            <a:avLst/>
          </a:prstGeom>
        </p:spPr>
        <p:txBody>
          <a:bodyPr>
            <a:normAutofit/>
          </a:bodyPr>
          <a:lstStyle>
            <a:lvl1pPr algn="ctr">
              <a:defRPr sz="2000"/>
            </a:lvl1pPr>
          </a:lstStyle>
          <a:p>
            <a:endParaRPr lang="en-US" dirty="0"/>
          </a:p>
        </p:txBody>
      </p:sp>
      <p:sp>
        <p:nvSpPr>
          <p:cNvPr id="27" name="Picture Placeholder 12">
            <a:extLst>
              <a:ext uri="{FF2B5EF4-FFF2-40B4-BE49-F238E27FC236}">
                <a16:creationId xmlns:a16="http://schemas.microsoft.com/office/drawing/2014/main" id="{B0659AF5-BB10-9B4C-8DD5-B2BA74E13170}"/>
              </a:ext>
            </a:extLst>
          </p:cNvPr>
          <p:cNvSpPr>
            <a:spLocks noGrp="1"/>
          </p:cNvSpPr>
          <p:nvPr>
            <p:ph type="pic" sz="quarter" idx="21"/>
          </p:nvPr>
        </p:nvSpPr>
        <p:spPr>
          <a:xfrm>
            <a:off x="8141204" y="2081374"/>
            <a:ext cx="3227832" cy="1743122"/>
          </a:xfrm>
          <a:prstGeom prst="rect">
            <a:avLst/>
          </a:prstGeom>
        </p:spPr>
        <p:txBody>
          <a:bodyPr>
            <a:normAutofit/>
          </a:bodyPr>
          <a:lstStyle>
            <a:lvl1pPr algn="ctr">
              <a:defRPr sz="2000"/>
            </a:lvl1pPr>
          </a:lstStyle>
          <a:p>
            <a:endParaRPr lang="en-US"/>
          </a:p>
        </p:txBody>
      </p:sp>
      <p:sp>
        <p:nvSpPr>
          <p:cNvPr id="31" name="Text Placeholder 2">
            <a:extLst>
              <a:ext uri="{FF2B5EF4-FFF2-40B4-BE49-F238E27FC236}">
                <a16:creationId xmlns:a16="http://schemas.microsoft.com/office/drawing/2014/main" id="{12B9D6D7-3A66-E044-95E4-E6D0B71ECD73}"/>
              </a:ext>
            </a:extLst>
          </p:cNvPr>
          <p:cNvSpPr>
            <a:spLocks noGrp="1"/>
          </p:cNvSpPr>
          <p:nvPr>
            <p:ph type="body" idx="1" hasCustomPrompt="1"/>
          </p:nvPr>
        </p:nvSpPr>
        <p:spPr>
          <a:xfrm>
            <a:off x="826004" y="4622525"/>
            <a:ext cx="3227836" cy="1270746"/>
          </a:xfrm>
          <a:prstGeom prst="rect">
            <a:avLst/>
          </a:prstGeom>
        </p:spPr>
        <p:txBody>
          <a:bodyPr>
            <a:noAutofit/>
          </a:bodyPr>
          <a:lstStyle>
            <a:lvl1pPr marL="342900" indent="-342900" algn="l">
              <a:buFont typeface="Arial" panose="020B0604020202020204" pitchFamily="34" charset="0"/>
              <a:buChar char="•"/>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33" name="Text Placeholder 2">
            <a:extLst>
              <a:ext uri="{FF2B5EF4-FFF2-40B4-BE49-F238E27FC236}">
                <a16:creationId xmlns:a16="http://schemas.microsoft.com/office/drawing/2014/main" id="{7819D237-8DC1-814E-AF3A-0A79FD6BEC1A}"/>
              </a:ext>
            </a:extLst>
          </p:cNvPr>
          <p:cNvSpPr>
            <a:spLocks noGrp="1"/>
          </p:cNvSpPr>
          <p:nvPr>
            <p:ph type="body" idx="22" hasCustomPrompt="1"/>
          </p:nvPr>
        </p:nvSpPr>
        <p:spPr>
          <a:xfrm>
            <a:off x="4493260" y="4622525"/>
            <a:ext cx="3227836" cy="1270746"/>
          </a:xfrm>
          <a:prstGeom prst="rect">
            <a:avLst/>
          </a:prstGeom>
        </p:spPr>
        <p:txBody>
          <a:bodyPr>
            <a:noAutofit/>
          </a:bodyPr>
          <a:lstStyle>
            <a:lvl1pPr marL="342900" indent="-342900" algn="l">
              <a:buFont typeface="Arial" panose="020B0604020202020204" pitchFamily="34" charset="0"/>
              <a:buChar char="•"/>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34" name="Text Placeholder 2">
            <a:extLst>
              <a:ext uri="{FF2B5EF4-FFF2-40B4-BE49-F238E27FC236}">
                <a16:creationId xmlns:a16="http://schemas.microsoft.com/office/drawing/2014/main" id="{E7A98337-F9A4-0646-B376-E57FB92BD172}"/>
              </a:ext>
            </a:extLst>
          </p:cNvPr>
          <p:cNvSpPr>
            <a:spLocks noGrp="1"/>
          </p:cNvSpPr>
          <p:nvPr>
            <p:ph type="body" idx="23" hasCustomPrompt="1"/>
          </p:nvPr>
        </p:nvSpPr>
        <p:spPr>
          <a:xfrm>
            <a:off x="8141204" y="4622525"/>
            <a:ext cx="3227836" cy="1270746"/>
          </a:xfrm>
          <a:prstGeom prst="rect">
            <a:avLst/>
          </a:prstGeom>
        </p:spPr>
        <p:txBody>
          <a:bodyPr>
            <a:noAutofit/>
          </a:bodyPr>
          <a:lstStyle>
            <a:lvl1pPr marL="342900" indent="-342900" algn="l">
              <a:buFont typeface="Arial" panose="020B0604020202020204" pitchFamily="34" charset="0"/>
              <a:buChar char="•"/>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36" name="Text Placeholder 17">
            <a:extLst>
              <a:ext uri="{FF2B5EF4-FFF2-40B4-BE49-F238E27FC236}">
                <a16:creationId xmlns:a16="http://schemas.microsoft.com/office/drawing/2014/main" id="{B390030A-18A4-574A-9824-4D97C19BFCF9}"/>
              </a:ext>
            </a:extLst>
          </p:cNvPr>
          <p:cNvSpPr>
            <a:spLocks noGrp="1"/>
          </p:cNvSpPr>
          <p:nvPr>
            <p:ph type="body" sz="quarter" idx="16" hasCustomPrompt="1"/>
          </p:nvPr>
        </p:nvSpPr>
        <p:spPr>
          <a:xfrm>
            <a:off x="826004" y="3971651"/>
            <a:ext cx="3227836" cy="650874"/>
          </a:xfrm>
          <a:prstGeom prst="rect">
            <a:avLst/>
          </a:prstGeom>
        </p:spPr>
        <p:txBody>
          <a:bodyPr>
            <a:noAutofit/>
          </a:bodyPr>
          <a:lstStyle>
            <a:lvl1pPr marL="0" indent="0">
              <a:buNone/>
              <a:defRPr sz="2800">
                <a:solidFill>
                  <a:srgbClr val="00AEEF"/>
                </a:solidFill>
              </a:defRPr>
            </a:lvl1pPr>
          </a:lstStyle>
          <a:p>
            <a:pPr lvl="0"/>
            <a:r>
              <a:rPr lang="en-US" dirty="0"/>
              <a:t>Click to edit title</a:t>
            </a:r>
          </a:p>
        </p:txBody>
      </p:sp>
      <p:sp>
        <p:nvSpPr>
          <p:cNvPr id="37" name="Text Placeholder 17">
            <a:extLst>
              <a:ext uri="{FF2B5EF4-FFF2-40B4-BE49-F238E27FC236}">
                <a16:creationId xmlns:a16="http://schemas.microsoft.com/office/drawing/2014/main" id="{73007C43-9532-114C-8BA9-5307BFE1EE8F}"/>
              </a:ext>
            </a:extLst>
          </p:cNvPr>
          <p:cNvSpPr>
            <a:spLocks noGrp="1"/>
          </p:cNvSpPr>
          <p:nvPr>
            <p:ph type="body" sz="quarter" idx="24" hasCustomPrompt="1"/>
          </p:nvPr>
        </p:nvSpPr>
        <p:spPr>
          <a:xfrm>
            <a:off x="4493260" y="3971651"/>
            <a:ext cx="3227836" cy="650874"/>
          </a:xfrm>
          <a:prstGeom prst="rect">
            <a:avLst/>
          </a:prstGeom>
        </p:spPr>
        <p:txBody>
          <a:bodyPr>
            <a:noAutofit/>
          </a:bodyPr>
          <a:lstStyle>
            <a:lvl1pPr marL="0" indent="0">
              <a:buNone/>
              <a:defRPr sz="2800">
                <a:solidFill>
                  <a:srgbClr val="00AEEF"/>
                </a:solidFill>
              </a:defRPr>
            </a:lvl1pPr>
          </a:lstStyle>
          <a:p>
            <a:pPr lvl="0"/>
            <a:r>
              <a:rPr lang="en-US" dirty="0"/>
              <a:t>Click to edit title</a:t>
            </a:r>
          </a:p>
        </p:txBody>
      </p:sp>
      <p:sp>
        <p:nvSpPr>
          <p:cNvPr id="38" name="Text Placeholder 17">
            <a:extLst>
              <a:ext uri="{FF2B5EF4-FFF2-40B4-BE49-F238E27FC236}">
                <a16:creationId xmlns:a16="http://schemas.microsoft.com/office/drawing/2014/main" id="{45B3D024-2D53-494F-B7D4-D8A6760E5796}"/>
              </a:ext>
            </a:extLst>
          </p:cNvPr>
          <p:cNvSpPr>
            <a:spLocks noGrp="1"/>
          </p:cNvSpPr>
          <p:nvPr>
            <p:ph type="body" sz="quarter" idx="25" hasCustomPrompt="1"/>
          </p:nvPr>
        </p:nvSpPr>
        <p:spPr>
          <a:xfrm>
            <a:off x="8141204" y="3971651"/>
            <a:ext cx="3227836" cy="650874"/>
          </a:xfrm>
          <a:prstGeom prst="rect">
            <a:avLst/>
          </a:prstGeom>
        </p:spPr>
        <p:txBody>
          <a:bodyPr>
            <a:noAutofit/>
          </a:bodyPr>
          <a:lstStyle>
            <a:lvl1pPr marL="0" indent="0">
              <a:buNone/>
              <a:defRPr sz="2800">
                <a:solidFill>
                  <a:srgbClr val="00AEEF"/>
                </a:solidFill>
              </a:defRPr>
            </a:lvl1pPr>
          </a:lstStyle>
          <a:p>
            <a:pPr lvl="0"/>
            <a:r>
              <a:rPr lang="en-US" dirty="0"/>
              <a:t>Click to edit title</a:t>
            </a:r>
          </a:p>
        </p:txBody>
      </p:sp>
    </p:spTree>
    <p:extLst>
      <p:ext uri="{BB962C8B-B14F-4D97-AF65-F5344CB8AC3E}">
        <p14:creationId xmlns:p14="http://schemas.microsoft.com/office/powerpoint/2010/main" val="15970511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plit Layout Cya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F75A73-DEA4-8649-9AF0-EB7A8AE33BDC}"/>
              </a:ext>
            </a:extLst>
          </p:cNvPr>
          <p:cNvSpPr/>
          <p:nvPr userDrawn="1"/>
        </p:nvSpPr>
        <p:spPr>
          <a:xfrm>
            <a:off x="0" y="-258581"/>
            <a:ext cx="12192000" cy="3687581"/>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A8EE6-2C05-3941-8E4F-36D0BA670F85}"/>
              </a:ext>
            </a:extLst>
          </p:cNvPr>
          <p:cNvSpPr>
            <a:spLocks noGrp="1"/>
          </p:cNvSpPr>
          <p:nvPr>
            <p:ph type="title" hasCustomPrompt="1"/>
          </p:nvPr>
        </p:nvSpPr>
        <p:spPr>
          <a:xfrm>
            <a:off x="3777521" y="359765"/>
            <a:ext cx="7615003" cy="1274802"/>
          </a:xfrm>
        </p:spPr>
        <p:txBody>
          <a:bodyPr anchor="b">
            <a:noAutofit/>
          </a:bodyPr>
          <a:lstStyle>
            <a:lvl1pPr algn="l">
              <a:defRPr sz="4000" b="1">
                <a:solidFill>
                  <a:srgbClr val="003366"/>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AF651D01-E479-5948-A83E-A3E1E08A98BF}"/>
              </a:ext>
            </a:extLst>
          </p:cNvPr>
          <p:cNvSpPr>
            <a:spLocks noGrp="1"/>
          </p:cNvSpPr>
          <p:nvPr>
            <p:ph type="body" idx="1" hasCustomPrompt="1"/>
          </p:nvPr>
        </p:nvSpPr>
        <p:spPr>
          <a:xfrm>
            <a:off x="3777521" y="1836336"/>
            <a:ext cx="7615003" cy="996805"/>
          </a:xfrm>
          <a:prstGeom prst="rect">
            <a:avLst/>
          </a:prstGeom>
        </p:spPr>
        <p:txBody>
          <a:bodyPr>
            <a:noAutofit/>
          </a:bodyPr>
          <a:lstStyle>
            <a:lvl1pPr marL="0" indent="0" algn="l">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subtitle</a:t>
            </a:r>
          </a:p>
        </p:txBody>
      </p:sp>
      <p:pic>
        <p:nvPicPr>
          <p:cNvPr id="5" name="Picture 4">
            <a:extLst>
              <a:ext uri="{FF2B5EF4-FFF2-40B4-BE49-F238E27FC236}">
                <a16:creationId xmlns:a16="http://schemas.microsoft.com/office/drawing/2014/main" id="{DC69F81C-8F65-2C4C-9197-A91CA3667F6E}"/>
              </a:ext>
            </a:extLst>
          </p:cNvPr>
          <p:cNvPicPr>
            <a:picLocks noChangeAspect="1"/>
          </p:cNvPicPr>
          <p:nvPr userDrawn="1"/>
        </p:nvPicPr>
        <p:blipFill>
          <a:blip r:embed="rId2"/>
          <a:stretch>
            <a:fillRect/>
          </a:stretch>
        </p:blipFill>
        <p:spPr>
          <a:xfrm>
            <a:off x="631571" y="470830"/>
            <a:ext cx="2257779" cy="2243624"/>
          </a:xfrm>
          <a:prstGeom prst="rect">
            <a:avLst/>
          </a:prstGeom>
        </p:spPr>
      </p:pic>
      <p:sp>
        <p:nvSpPr>
          <p:cNvPr id="10" name="Text Placeholder 2">
            <a:extLst>
              <a:ext uri="{FF2B5EF4-FFF2-40B4-BE49-F238E27FC236}">
                <a16:creationId xmlns:a16="http://schemas.microsoft.com/office/drawing/2014/main" id="{71B3AD62-0D68-E741-8911-305FA32B4C94}"/>
              </a:ext>
            </a:extLst>
          </p:cNvPr>
          <p:cNvSpPr>
            <a:spLocks noGrp="1"/>
          </p:cNvSpPr>
          <p:nvPr>
            <p:ph type="body" idx="23" hasCustomPrompt="1"/>
          </p:nvPr>
        </p:nvSpPr>
        <p:spPr>
          <a:xfrm>
            <a:off x="784488" y="4026732"/>
            <a:ext cx="10623024" cy="2088319"/>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Tree>
    <p:extLst>
      <p:ext uri="{BB962C8B-B14F-4D97-AF65-F5344CB8AC3E}">
        <p14:creationId xmlns:p14="http://schemas.microsoft.com/office/powerpoint/2010/main" val="10465941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plit Layout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C3B0AC-298F-1642-98CB-0616B20F0569}"/>
              </a:ext>
            </a:extLst>
          </p:cNvPr>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78C0D40-4D9D-874E-B79E-61A0927F1F83}"/>
              </a:ext>
            </a:extLst>
          </p:cNvPr>
          <p:cNvSpPr/>
          <p:nvPr userDrawn="1"/>
        </p:nvSpPr>
        <p:spPr>
          <a:xfrm>
            <a:off x="9144000" y="5272040"/>
            <a:ext cx="3177914" cy="85444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A04BD12-FD8C-E64D-9185-31D043F23E09}"/>
              </a:ext>
            </a:extLst>
          </p:cNvPr>
          <p:cNvPicPr>
            <a:picLocks noChangeAspect="1"/>
          </p:cNvPicPr>
          <p:nvPr userDrawn="1"/>
        </p:nvPicPr>
        <p:blipFill>
          <a:blip r:embed="rId3"/>
          <a:stretch>
            <a:fillRect/>
          </a:stretch>
        </p:blipFill>
        <p:spPr>
          <a:xfrm>
            <a:off x="9409347" y="5539792"/>
            <a:ext cx="2357932" cy="343618"/>
          </a:xfrm>
          <a:prstGeom prst="rect">
            <a:avLst/>
          </a:prstGeom>
        </p:spPr>
      </p:pic>
      <p:sp>
        <p:nvSpPr>
          <p:cNvPr id="10" name="Text Placeholder 17">
            <a:extLst>
              <a:ext uri="{FF2B5EF4-FFF2-40B4-BE49-F238E27FC236}">
                <a16:creationId xmlns:a16="http://schemas.microsoft.com/office/drawing/2014/main" id="{8B318A5E-A51B-D24B-935D-F85984700FD7}"/>
              </a:ext>
            </a:extLst>
          </p:cNvPr>
          <p:cNvSpPr>
            <a:spLocks noGrp="1"/>
          </p:cNvSpPr>
          <p:nvPr>
            <p:ph type="body" sz="quarter" idx="26" hasCustomPrompt="1"/>
          </p:nvPr>
        </p:nvSpPr>
        <p:spPr>
          <a:xfrm>
            <a:off x="665143" y="2109794"/>
            <a:ext cx="4819634" cy="650874"/>
          </a:xfrm>
          <a:prstGeom prst="rect">
            <a:avLst/>
          </a:prstGeom>
        </p:spPr>
        <p:txBody>
          <a:bodyPr>
            <a:noAutofit/>
          </a:bodyPr>
          <a:lstStyle>
            <a:lvl1pPr marL="0" indent="0">
              <a:buNone/>
              <a:defRPr sz="2800">
                <a:solidFill>
                  <a:srgbClr val="00AEEF"/>
                </a:solidFill>
              </a:defRPr>
            </a:lvl1pPr>
          </a:lstStyle>
          <a:p>
            <a:pPr lvl="0"/>
            <a:r>
              <a:rPr lang="en-US" dirty="0"/>
              <a:t>Click to edit subtitle</a:t>
            </a:r>
          </a:p>
        </p:txBody>
      </p:sp>
      <p:sp>
        <p:nvSpPr>
          <p:cNvPr id="11" name="Text Placeholder 2">
            <a:extLst>
              <a:ext uri="{FF2B5EF4-FFF2-40B4-BE49-F238E27FC236}">
                <a16:creationId xmlns:a16="http://schemas.microsoft.com/office/drawing/2014/main" id="{C8C672C1-FFB1-7F47-BE36-00FBD81356CA}"/>
              </a:ext>
            </a:extLst>
          </p:cNvPr>
          <p:cNvSpPr>
            <a:spLocks noGrp="1"/>
          </p:cNvSpPr>
          <p:nvPr>
            <p:ph type="body" idx="1" hasCustomPrompt="1"/>
          </p:nvPr>
        </p:nvSpPr>
        <p:spPr>
          <a:xfrm>
            <a:off x="663739" y="3128963"/>
            <a:ext cx="4819278" cy="2986088"/>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16" name="Title 1">
            <a:extLst>
              <a:ext uri="{FF2B5EF4-FFF2-40B4-BE49-F238E27FC236}">
                <a16:creationId xmlns:a16="http://schemas.microsoft.com/office/drawing/2014/main" id="{98C80E40-73BE-4D48-A808-214BF510E390}"/>
              </a:ext>
            </a:extLst>
          </p:cNvPr>
          <p:cNvSpPr>
            <a:spLocks noGrp="1"/>
          </p:cNvSpPr>
          <p:nvPr>
            <p:ph type="title" hasCustomPrompt="1"/>
          </p:nvPr>
        </p:nvSpPr>
        <p:spPr>
          <a:xfrm>
            <a:off x="663739" y="742949"/>
            <a:ext cx="4819278" cy="1366837"/>
          </a:xfrm>
        </p:spPr>
        <p:txBody>
          <a:bodyPr>
            <a:noAutofit/>
          </a:bodyPr>
          <a:lstStyle>
            <a:lvl1pPr>
              <a:defRPr sz="4000" b="1">
                <a:solidFill>
                  <a:srgbClr val="003366"/>
                </a:solidFill>
              </a:defRPr>
            </a:lvl1pPr>
          </a:lstStyle>
          <a:p>
            <a:r>
              <a:rPr lang="en-US" dirty="0"/>
              <a:t>CLICK TO EDIT MASTER TITLE STYLE</a:t>
            </a:r>
          </a:p>
        </p:txBody>
      </p:sp>
    </p:spTree>
    <p:extLst>
      <p:ext uri="{BB962C8B-B14F-4D97-AF65-F5344CB8AC3E}">
        <p14:creationId xmlns:p14="http://schemas.microsoft.com/office/powerpoint/2010/main" val="7374798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plit Layout Blu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9DD33A4-D600-7E45-8449-05CF7D735229}"/>
              </a:ext>
            </a:extLst>
          </p:cNvPr>
          <p:cNvSpPr/>
          <p:nvPr userDrawn="1"/>
        </p:nvSpPr>
        <p:spPr>
          <a:xfrm>
            <a:off x="0" y="0"/>
            <a:ext cx="6096000" cy="68580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535464EA-1E67-FE48-883F-57155EB76512}"/>
              </a:ext>
            </a:extLst>
          </p:cNvPr>
          <p:cNvPicPr>
            <a:picLocks noChangeAspect="1"/>
          </p:cNvPicPr>
          <p:nvPr userDrawn="1"/>
        </p:nvPicPr>
        <p:blipFill>
          <a:blip r:embed="rId2">
            <a:alphaModFix amt="40000"/>
          </a:blip>
          <a:stretch>
            <a:fillRect/>
          </a:stretch>
        </p:blipFill>
        <p:spPr>
          <a:xfrm rot="5400000">
            <a:off x="3476653" y="1151195"/>
            <a:ext cx="4712970" cy="1083222"/>
          </a:xfrm>
          <a:prstGeom prst="rect">
            <a:avLst/>
          </a:prstGeom>
        </p:spPr>
      </p:pic>
      <p:pic>
        <p:nvPicPr>
          <p:cNvPr id="16" name="Picture 15">
            <a:extLst>
              <a:ext uri="{FF2B5EF4-FFF2-40B4-BE49-F238E27FC236}">
                <a16:creationId xmlns:a16="http://schemas.microsoft.com/office/drawing/2014/main" id="{D8FD666C-1A9E-AB45-98BA-20C20F27C7BB}"/>
              </a:ext>
            </a:extLst>
          </p:cNvPr>
          <p:cNvPicPr>
            <a:picLocks noChangeAspect="1"/>
          </p:cNvPicPr>
          <p:nvPr userDrawn="1"/>
        </p:nvPicPr>
        <p:blipFill>
          <a:blip r:embed="rId2">
            <a:alphaModFix amt="40000"/>
          </a:blip>
          <a:stretch>
            <a:fillRect/>
          </a:stretch>
        </p:blipFill>
        <p:spPr>
          <a:xfrm rot="5400000">
            <a:off x="3476652" y="4758337"/>
            <a:ext cx="4712970" cy="1083222"/>
          </a:xfrm>
          <a:prstGeom prst="rect">
            <a:avLst/>
          </a:prstGeom>
        </p:spPr>
      </p:pic>
      <p:sp>
        <p:nvSpPr>
          <p:cNvPr id="13" name="Text Placeholder 17">
            <a:extLst>
              <a:ext uri="{FF2B5EF4-FFF2-40B4-BE49-F238E27FC236}">
                <a16:creationId xmlns:a16="http://schemas.microsoft.com/office/drawing/2014/main" id="{CDC2891A-4A49-A74F-874E-3681B8A5AF30}"/>
              </a:ext>
            </a:extLst>
          </p:cNvPr>
          <p:cNvSpPr>
            <a:spLocks noGrp="1"/>
          </p:cNvSpPr>
          <p:nvPr>
            <p:ph type="body" sz="quarter" idx="26" hasCustomPrompt="1"/>
          </p:nvPr>
        </p:nvSpPr>
        <p:spPr>
          <a:xfrm>
            <a:off x="665143" y="800123"/>
            <a:ext cx="4465804" cy="650874"/>
          </a:xfrm>
          <a:prstGeom prst="rect">
            <a:avLst/>
          </a:prstGeom>
        </p:spPr>
        <p:txBody>
          <a:bodyPr>
            <a:noAutofit/>
          </a:bodyPr>
          <a:lstStyle>
            <a:lvl1pPr marL="0" indent="0">
              <a:buNone/>
              <a:defRPr sz="2800" b="1">
                <a:solidFill>
                  <a:srgbClr val="00AEEF"/>
                </a:solidFill>
              </a:defRPr>
            </a:lvl1pPr>
          </a:lstStyle>
          <a:p>
            <a:pPr lvl="0"/>
            <a:r>
              <a:rPr lang="en-US" dirty="0"/>
              <a:t>CLICK TO EDIT TITLE</a:t>
            </a:r>
          </a:p>
        </p:txBody>
      </p:sp>
      <p:sp>
        <p:nvSpPr>
          <p:cNvPr id="14" name="Text Placeholder 2">
            <a:extLst>
              <a:ext uri="{FF2B5EF4-FFF2-40B4-BE49-F238E27FC236}">
                <a16:creationId xmlns:a16="http://schemas.microsoft.com/office/drawing/2014/main" id="{8617383E-F580-F04C-BEAC-7DB81C35EE7A}"/>
              </a:ext>
            </a:extLst>
          </p:cNvPr>
          <p:cNvSpPr>
            <a:spLocks noGrp="1"/>
          </p:cNvSpPr>
          <p:nvPr>
            <p:ph type="body" idx="1" hasCustomPrompt="1"/>
          </p:nvPr>
        </p:nvSpPr>
        <p:spPr>
          <a:xfrm>
            <a:off x="663739" y="1819291"/>
            <a:ext cx="4465474" cy="4295760"/>
          </a:xfrm>
          <a:prstGeom prst="rect">
            <a:avLst/>
          </a:prstGeom>
        </p:spPr>
        <p:txBody>
          <a:bodyPr>
            <a:noAutofit/>
          </a:bodyPr>
          <a:lstStyle>
            <a:lvl1pPr marL="342900" indent="-342900" algn="l">
              <a:buFont typeface="Arial" panose="020B0604020202020204" pitchFamily="34" charset="0"/>
              <a:buChar char="•"/>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21" name="Text Placeholder 17">
            <a:extLst>
              <a:ext uri="{FF2B5EF4-FFF2-40B4-BE49-F238E27FC236}">
                <a16:creationId xmlns:a16="http://schemas.microsoft.com/office/drawing/2014/main" id="{87F5F377-2006-1B4C-826D-853648A3ABB7}"/>
              </a:ext>
            </a:extLst>
          </p:cNvPr>
          <p:cNvSpPr>
            <a:spLocks noGrp="1"/>
          </p:cNvSpPr>
          <p:nvPr>
            <p:ph type="body" sz="quarter" idx="27" hasCustomPrompt="1"/>
          </p:nvPr>
        </p:nvSpPr>
        <p:spPr>
          <a:xfrm>
            <a:off x="6705599" y="2109794"/>
            <a:ext cx="4819634" cy="650874"/>
          </a:xfrm>
          <a:prstGeom prst="rect">
            <a:avLst/>
          </a:prstGeom>
        </p:spPr>
        <p:txBody>
          <a:bodyPr>
            <a:noAutofit/>
          </a:bodyPr>
          <a:lstStyle>
            <a:lvl1pPr marL="0" indent="0">
              <a:buNone/>
              <a:defRPr sz="2800">
                <a:solidFill>
                  <a:srgbClr val="00AEEF"/>
                </a:solidFill>
              </a:defRPr>
            </a:lvl1pPr>
          </a:lstStyle>
          <a:p>
            <a:pPr lvl="0"/>
            <a:r>
              <a:rPr lang="en-US" dirty="0"/>
              <a:t>Click to edit subtitle</a:t>
            </a:r>
          </a:p>
        </p:txBody>
      </p:sp>
      <p:sp>
        <p:nvSpPr>
          <p:cNvPr id="22" name="Text Placeholder 2">
            <a:extLst>
              <a:ext uri="{FF2B5EF4-FFF2-40B4-BE49-F238E27FC236}">
                <a16:creationId xmlns:a16="http://schemas.microsoft.com/office/drawing/2014/main" id="{B718320A-68BF-9548-9C30-BB3D7B4FAB43}"/>
              </a:ext>
            </a:extLst>
          </p:cNvPr>
          <p:cNvSpPr>
            <a:spLocks noGrp="1"/>
          </p:cNvSpPr>
          <p:nvPr>
            <p:ph type="body" idx="28" hasCustomPrompt="1"/>
          </p:nvPr>
        </p:nvSpPr>
        <p:spPr>
          <a:xfrm>
            <a:off x="6704195" y="3128963"/>
            <a:ext cx="4819278" cy="2986088"/>
          </a:xfrm>
          <a:prstGeom prst="rect">
            <a:avLst/>
          </a:prstGeom>
        </p:spPr>
        <p:txBody>
          <a:bodyPr>
            <a:noAutofit/>
          </a:bodyPr>
          <a:lstStyle>
            <a:lvl1pPr marL="0" indent="0" algn="l">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copy</a:t>
            </a:r>
          </a:p>
        </p:txBody>
      </p:sp>
      <p:sp>
        <p:nvSpPr>
          <p:cNvPr id="24" name="Title 1">
            <a:extLst>
              <a:ext uri="{FF2B5EF4-FFF2-40B4-BE49-F238E27FC236}">
                <a16:creationId xmlns:a16="http://schemas.microsoft.com/office/drawing/2014/main" id="{7165537E-2D30-4949-ABF6-7F72E8E2B867}"/>
              </a:ext>
            </a:extLst>
          </p:cNvPr>
          <p:cNvSpPr>
            <a:spLocks noGrp="1"/>
          </p:cNvSpPr>
          <p:nvPr>
            <p:ph type="title" hasCustomPrompt="1"/>
          </p:nvPr>
        </p:nvSpPr>
        <p:spPr>
          <a:xfrm>
            <a:off x="6704195" y="742949"/>
            <a:ext cx="4819278" cy="1366837"/>
          </a:xfrm>
        </p:spPr>
        <p:txBody>
          <a:bodyPr>
            <a:noAutofit/>
          </a:bodyPr>
          <a:lstStyle>
            <a:lvl1pPr>
              <a:defRPr sz="4000" b="1">
                <a:solidFill>
                  <a:srgbClr val="003366"/>
                </a:solidFill>
              </a:defRPr>
            </a:lvl1pPr>
          </a:lstStyle>
          <a:p>
            <a:r>
              <a:rPr lang="en-US" dirty="0"/>
              <a:t>CLICK TO EDIT MASTER TITLE STYLE</a:t>
            </a:r>
          </a:p>
        </p:txBody>
      </p:sp>
    </p:spTree>
    <p:extLst>
      <p:ext uri="{BB962C8B-B14F-4D97-AF65-F5344CB8AC3E}">
        <p14:creationId xmlns:p14="http://schemas.microsoft.com/office/powerpoint/2010/main" val="15603083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70978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29243F-93DA-D64B-85B8-B884C01BF3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4" name="Date Placeholder 3">
            <a:extLst>
              <a:ext uri="{FF2B5EF4-FFF2-40B4-BE49-F238E27FC236}">
                <a16:creationId xmlns:a16="http://schemas.microsoft.com/office/drawing/2014/main" id="{AA491E5F-AE1D-EB4F-9B71-0D33161F12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entury Gothic" panose="020B0502020202020204" pitchFamily="34" charset="0"/>
              </a:defRPr>
            </a:lvl1pPr>
          </a:lstStyle>
          <a:p>
            <a:fld id="{70D8CDDB-366B-8F49-8999-884689E3E433}" type="datetimeFigureOut">
              <a:rPr lang="en-US" smtClean="0"/>
              <a:pPr/>
              <a:t>7/10/2026</a:t>
            </a:fld>
            <a:endParaRPr lang="en-US"/>
          </a:p>
        </p:txBody>
      </p:sp>
      <p:sp>
        <p:nvSpPr>
          <p:cNvPr id="5" name="Footer Placeholder 4">
            <a:extLst>
              <a:ext uri="{FF2B5EF4-FFF2-40B4-BE49-F238E27FC236}">
                <a16:creationId xmlns:a16="http://schemas.microsoft.com/office/drawing/2014/main" id="{9C1E0EA5-30AC-474B-8DAC-9AB1A901D1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entury Gothic" panose="020B0502020202020204" pitchFamily="34" charset="0"/>
              </a:defRPr>
            </a:lvl1pPr>
          </a:lstStyle>
          <a:p>
            <a:endParaRPr lang="en-US"/>
          </a:p>
        </p:txBody>
      </p:sp>
      <p:sp>
        <p:nvSpPr>
          <p:cNvPr id="7" name="Text Placeholder 6">
            <a:extLst>
              <a:ext uri="{FF2B5EF4-FFF2-40B4-BE49-F238E27FC236}">
                <a16:creationId xmlns:a16="http://schemas.microsoft.com/office/drawing/2014/main" id="{D018D49F-815F-1240-A764-E9C0E84A13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C1335CBF-E040-BC47-90F6-DF108338EE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48172B-95A8-3849-AB77-778869909B2C}" type="slidenum">
              <a:rPr lang="en-US" smtClean="0"/>
              <a:t>‹#›</a:t>
            </a:fld>
            <a:endParaRPr lang="en-US"/>
          </a:p>
        </p:txBody>
      </p:sp>
    </p:spTree>
    <p:extLst>
      <p:ext uri="{BB962C8B-B14F-4D97-AF65-F5344CB8AC3E}">
        <p14:creationId xmlns:p14="http://schemas.microsoft.com/office/powerpoint/2010/main" val="3922402414"/>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66" r:id="rId3"/>
    <p:sldLayoutId id="2147483651" r:id="rId4"/>
    <p:sldLayoutId id="2147483661" r:id="rId5"/>
    <p:sldLayoutId id="2147483665" r:id="rId6"/>
    <p:sldLayoutId id="2147483667" r:id="rId7"/>
    <p:sldLayoutId id="2147483669" r:id="rId8"/>
    <p:sldLayoutId id="2147483668" r:id="rId9"/>
    <p:sldLayoutId id="2147483670" r:id="rId10"/>
    <p:sldLayoutId id="2147483662" r:id="rId11"/>
    <p:sldLayoutId id="2147483664" r:id="rId12"/>
    <p:sldLayoutId id="2147483660" r:id="rId13"/>
    <p:sldLayoutId id="2147483671" r:id="rId14"/>
  </p:sldLayoutIdLst>
  <p:txStyles>
    <p:titleStyle>
      <a:lvl1pPr algn="l" defTabSz="914400" rtl="0" eaLnBrk="1" latinLnBrk="0" hangingPunct="1">
        <a:lnSpc>
          <a:spcPct val="90000"/>
        </a:lnSpc>
        <a:spcBef>
          <a:spcPct val="0"/>
        </a:spcBef>
        <a:buNone/>
        <a:defRPr sz="4000" b="1" kern="1200">
          <a:solidFill>
            <a:schemeClr val="tx1"/>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C06D500-DDC1-D5CA-E7CF-00079F18A4DE}"/>
              </a:ext>
            </a:extLst>
          </p:cNvPr>
          <p:cNvSpPr>
            <a:spLocks noGrp="1"/>
          </p:cNvSpPr>
          <p:nvPr>
            <p:ph type="ctrTitle"/>
          </p:nvPr>
        </p:nvSpPr>
        <p:spPr>
          <a:xfrm>
            <a:off x="1401170" y="33006"/>
            <a:ext cx="9144000" cy="958754"/>
          </a:xfrm>
        </p:spPr>
        <p:txBody>
          <a:bodyPr/>
          <a:lstStyle/>
          <a:p>
            <a:r>
              <a:rPr lang="en-US" sz="4000" dirty="0"/>
              <a:t>What’s next after Builders Club? </a:t>
            </a:r>
          </a:p>
        </p:txBody>
      </p:sp>
      <p:sp>
        <p:nvSpPr>
          <p:cNvPr id="6" name="Subtitle 5">
            <a:extLst>
              <a:ext uri="{FF2B5EF4-FFF2-40B4-BE49-F238E27FC236}">
                <a16:creationId xmlns:a16="http://schemas.microsoft.com/office/drawing/2014/main" id="{3B49CAC2-7521-A2ED-94FD-595A0280E2DB}"/>
              </a:ext>
            </a:extLst>
          </p:cNvPr>
          <p:cNvSpPr>
            <a:spLocks noGrp="1"/>
          </p:cNvSpPr>
          <p:nvPr>
            <p:ph type="subTitle" idx="1"/>
          </p:nvPr>
        </p:nvSpPr>
        <p:spPr>
          <a:xfrm>
            <a:off x="1087272" y="627797"/>
            <a:ext cx="9144000" cy="1346348"/>
          </a:xfrm>
        </p:spPr>
        <p:txBody>
          <a:bodyPr/>
          <a:lstStyle/>
          <a:p>
            <a:r>
              <a:rPr lang="en-US" sz="5400" b="1" dirty="0"/>
              <a:t>Key Club!</a:t>
            </a:r>
          </a:p>
        </p:txBody>
      </p:sp>
      <p:pic>
        <p:nvPicPr>
          <p:cNvPr id="1028" name="Picture 4">
            <a:extLst>
              <a:ext uri="{FF2B5EF4-FFF2-40B4-BE49-F238E27FC236}">
                <a16:creationId xmlns:a16="http://schemas.microsoft.com/office/drawing/2014/main" id="{B2249793-1219-CE8C-F755-65E5B7FD52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873" y="1974145"/>
            <a:ext cx="5527341" cy="374247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288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0C99C8-BF49-22CE-FE9A-03CEF5CF4F6C}"/>
              </a:ext>
            </a:extLst>
          </p:cNvPr>
          <p:cNvSpPr>
            <a:spLocks noGrp="1"/>
          </p:cNvSpPr>
          <p:nvPr>
            <p:ph type="title"/>
          </p:nvPr>
        </p:nvSpPr>
        <p:spPr>
          <a:xfrm>
            <a:off x="3916669" y="704020"/>
            <a:ext cx="5404579" cy="815417"/>
          </a:xfrm>
        </p:spPr>
        <p:txBody>
          <a:bodyPr/>
          <a:lstStyle/>
          <a:p>
            <a:r>
              <a:rPr lang="en-US" dirty="0"/>
              <a:t>What is Key Club?</a:t>
            </a:r>
          </a:p>
        </p:txBody>
      </p:sp>
      <p:pic>
        <p:nvPicPr>
          <p:cNvPr id="8" name="Picture 7">
            <a:extLst>
              <a:ext uri="{FF2B5EF4-FFF2-40B4-BE49-F238E27FC236}">
                <a16:creationId xmlns:a16="http://schemas.microsoft.com/office/drawing/2014/main" id="{4B0E19ED-29A6-A15E-7C10-9F71CC6C1052}"/>
              </a:ext>
            </a:extLst>
          </p:cNvPr>
          <p:cNvPicPr>
            <a:picLocks noChangeAspect="1"/>
          </p:cNvPicPr>
          <p:nvPr/>
        </p:nvPicPr>
        <p:blipFill>
          <a:blip r:embed="rId3"/>
          <a:srcRect l="8843" r="4839" b="3722"/>
          <a:stretch>
            <a:fillRect/>
          </a:stretch>
        </p:blipFill>
        <p:spPr>
          <a:xfrm>
            <a:off x="3178866" y="2107096"/>
            <a:ext cx="6505008" cy="435333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49087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FCF5B8A-570C-E0C4-DC2F-922C95F25DC3}"/>
              </a:ext>
            </a:extLst>
          </p:cNvPr>
          <p:cNvSpPr>
            <a:spLocks noGrp="1"/>
          </p:cNvSpPr>
          <p:nvPr>
            <p:ph type="title"/>
          </p:nvPr>
        </p:nvSpPr>
        <p:spPr/>
        <p:txBody>
          <a:bodyPr/>
          <a:lstStyle/>
          <a:p>
            <a:r>
              <a:rPr lang="en-US" dirty="0"/>
              <a:t>Key Club is ….</a:t>
            </a:r>
          </a:p>
        </p:txBody>
      </p:sp>
      <p:graphicFrame>
        <p:nvGraphicFramePr>
          <p:cNvPr id="13" name="Content Placeholder 2">
            <a:extLst>
              <a:ext uri="{FF2B5EF4-FFF2-40B4-BE49-F238E27FC236}">
                <a16:creationId xmlns:a16="http://schemas.microsoft.com/office/drawing/2014/main" id="{A9D19F9A-C114-31DC-B65C-4F59FE80D5B4}"/>
              </a:ext>
            </a:extLst>
          </p:cNvPr>
          <p:cNvGraphicFramePr>
            <a:graphicFrameLocks/>
          </p:cNvGraphicFramePr>
          <p:nvPr>
            <p:extLst>
              <p:ext uri="{D42A27DB-BD31-4B8C-83A1-F6EECF244321}">
                <p14:modId xmlns:p14="http://schemas.microsoft.com/office/powerpoint/2010/main" val="972290421"/>
              </p:ext>
            </p:extLst>
          </p:nvPr>
        </p:nvGraphicFramePr>
        <p:xfrm>
          <a:off x="2735170" y="1935046"/>
          <a:ext cx="8241082" cy="3958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9756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FCCEF-A3C2-9862-513E-7F64904D841D}"/>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22A7B266-6C31-2998-B95F-D0DC793BDEF2}"/>
              </a:ext>
            </a:extLst>
          </p:cNvPr>
          <p:cNvSpPr>
            <a:spLocks noGrp="1"/>
          </p:cNvSpPr>
          <p:nvPr>
            <p:ph type="title"/>
          </p:nvPr>
        </p:nvSpPr>
        <p:spPr>
          <a:xfrm>
            <a:off x="2741796" y="608273"/>
            <a:ext cx="8612004" cy="650875"/>
          </a:xfrm>
        </p:spPr>
        <p:txBody>
          <a:bodyPr/>
          <a:lstStyle/>
          <a:p>
            <a:r>
              <a:rPr lang="en-US" dirty="0"/>
              <a:t>Key Clubs are made up of ….</a:t>
            </a:r>
          </a:p>
        </p:txBody>
      </p:sp>
      <p:grpSp>
        <p:nvGrpSpPr>
          <p:cNvPr id="2" name="Group 1">
            <a:extLst>
              <a:ext uri="{FF2B5EF4-FFF2-40B4-BE49-F238E27FC236}">
                <a16:creationId xmlns:a16="http://schemas.microsoft.com/office/drawing/2014/main" id="{5728DFEC-DDE5-E3AF-36B2-0192D4281F62}"/>
              </a:ext>
            </a:extLst>
          </p:cNvPr>
          <p:cNvGrpSpPr/>
          <p:nvPr/>
        </p:nvGrpSpPr>
        <p:grpSpPr>
          <a:xfrm>
            <a:off x="1979618" y="1826641"/>
            <a:ext cx="9123157" cy="4640070"/>
            <a:chOff x="-214295" y="1996596"/>
            <a:chExt cx="9123157" cy="4640070"/>
          </a:xfrm>
        </p:grpSpPr>
        <p:sp>
          <p:nvSpPr>
            <p:cNvPr id="3" name="TextBox 11">
              <a:extLst>
                <a:ext uri="{FF2B5EF4-FFF2-40B4-BE49-F238E27FC236}">
                  <a16:creationId xmlns:a16="http://schemas.microsoft.com/office/drawing/2014/main" id="{061741AC-9021-8271-427B-2BC120547CEF}"/>
                </a:ext>
              </a:extLst>
            </p:cNvPr>
            <p:cNvSpPr txBox="1"/>
            <p:nvPr/>
          </p:nvSpPr>
          <p:spPr>
            <a:xfrm>
              <a:off x="-214295" y="3792735"/>
              <a:ext cx="3359310"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a:latin typeface="Verdana Pro Cond Semibold" panose="020B0706030504040204" pitchFamily="34" charset="0"/>
                </a:rPr>
                <a:t>Members and officers</a:t>
              </a:r>
            </a:p>
          </p:txBody>
        </p:sp>
        <p:sp>
          <p:nvSpPr>
            <p:cNvPr id="4" name="TextBox 13">
              <a:extLst>
                <a:ext uri="{FF2B5EF4-FFF2-40B4-BE49-F238E27FC236}">
                  <a16:creationId xmlns:a16="http://schemas.microsoft.com/office/drawing/2014/main" id="{41BE7ACA-AE74-2FAC-F156-3D704A3DE269}"/>
                </a:ext>
              </a:extLst>
            </p:cNvPr>
            <p:cNvSpPr txBox="1"/>
            <p:nvPr/>
          </p:nvSpPr>
          <p:spPr>
            <a:xfrm>
              <a:off x="3895221" y="3841099"/>
              <a:ext cx="194955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a:latin typeface="Verdana Pro Cond Semibold" panose="020B0706030504040204" pitchFamily="34" charset="0"/>
                </a:rPr>
                <a:t>Faculty </a:t>
              </a:r>
            </a:p>
            <a:p>
              <a:pPr algn="ctr"/>
              <a:r>
                <a:rPr lang="en-US" sz="2000">
                  <a:latin typeface="Verdana Pro Cond Semibold" panose="020B0706030504040204" pitchFamily="34" charset="0"/>
                </a:rPr>
                <a:t>advisor</a:t>
              </a:r>
            </a:p>
          </p:txBody>
        </p:sp>
        <p:sp>
          <p:nvSpPr>
            <p:cNvPr id="5" name="TextBox 15">
              <a:extLst>
                <a:ext uri="{FF2B5EF4-FFF2-40B4-BE49-F238E27FC236}">
                  <a16:creationId xmlns:a16="http://schemas.microsoft.com/office/drawing/2014/main" id="{4BB2D2F0-ED62-F8E6-DE25-4C31A4AEA7ED}"/>
                </a:ext>
              </a:extLst>
            </p:cNvPr>
            <p:cNvSpPr txBox="1"/>
            <p:nvPr/>
          </p:nvSpPr>
          <p:spPr>
            <a:xfrm>
              <a:off x="6607241" y="3841099"/>
              <a:ext cx="2050596"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a:latin typeface="Verdana Pro Cond Semibold" panose="020B0706030504040204" pitchFamily="34" charset="0"/>
                </a:rPr>
                <a:t>Kiwanis</a:t>
              </a:r>
            </a:p>
            <a:p>
              <a:pPr algn="ctr"/>
              <a:r>
                <a:rPr lang="en-US" sz="2000">
                  <a:latin typeface="Verdana Pro Cond Semibold" panose="020B0706030504040204" pitchFamily="34" charset="0"/>
                </a:rPr>
                <a:t> advisor</a:t>
              </a:r>
            </a:p>
          </p:txBody>
        </p:sp>
        <p:sp>
          <p:nvSpPr>
            <p:cNvPr id="6" name="TextBox 17">
              <a:extLst>
                <a:ext uri="{FF2B5EF4-FFF2-40B4-BE49-F238E27FC236}">
                  <a16:creationId xmlns:a16="http://schemas.microsoft.com/office/drawing/2014/main" id="{BE83600E-56B3-242B-16D5-A7C927838240}"/>
                </a:ext>
              </a:extLst>
            </p:cNvPr>
            <p:cNvSpPr txBox="1"/>
            <p:nvPr/>
          </p:nvSpPr>
          <p:spPr>
            <a:xfrm>
              <a:off x="535179" y="6236556"/>
              <a:ext cx="3809912"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a:latin typeface="Verdana Pro Cond Semibold" panose="020B0706030504040204" pitchFamily="34" charset="0"/>
                </a:rPr>
                <a:t>Host school or organization</a:t>
              </a:r>
            </a:p>
          </p:txBody>
        </p:sp>
        <p:sp>
          <p:nvSpPr>
            <p:cNvPr id="7" name="TextBox 19">
              <a:extLst>
                <a:ext uri="{FF2B5EF4-FFF2-40B4-BE49-F238E27FC236}">
                  <a16:creationId xmlns:a16="http://schemas.microsoft.com/office/drawing/2014/main" id="{2BD95858-6607-DDB2-2171-F53A5751CADE}"/>
                </a:ext>
              </a:extLst>
            </p:cNvPr>
            <p:cNvSpPr txBox="1"/>
            <p:nvPr/>
          </p:nvSpPr>
          <p:spPr>
            <a:xfrm>
              <a:off x="4654737" y="6232614"/>
              <a:ext cx="425412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a:latin typeface="Verdana Pro Cond Semibold" panose="020B0706030504040204" pitchFamily="34" charset="0"/>
                </a:rPr>
                <a:t>Sponsoring Kiwanis club</a:t>
              </a:r>
            </a:p>
          </p:txBody>
        </p:sp>
        <p:pic>
          <p:nvPicPr>
            <p:cNvPr id="8" name="Picture 7">
              <a:extLst>
                <a:ext uri="{FF2B5EF4-FFF2-40B4-BE49-F238E27FC236}">
                  <a16:creationId xmlns:a16="http://schemas.microsoft.com/office/drawing/2014/main" id="{44D1767F-7906-6033-4943-86215FEB375A}"/>
                </a:ext>
              </a:extLst>
            </p:cNvPr>
            <p:cNvPicPr>
              <a:picLocks noChangeAspect="1"/>
            </p:cNvPicPr>
            <p:nvPr/>
          </p:nvPicPr>
          <p:blipFill>
            <a:blip r:embed="rId3">
              <a:extLst>
                <a:ext uri="{28A0092B-C50C-407E-A947-70E740481C1C}">
                  <a14:useLocalDpi xmlns:a14="http://schemas.microsoft.com/office/drawing/2010/main" val="0"/>
                </a:ext>
              </a:extLst>
            </a:blip>
            <a:srcRect l="15000" t="1388" r="55834" b="47222"/>
            <a:stretch>
              <a:fillRect/>
            </a:stretch>
          </p:blipFill>
          <p:spPr>
            <a:xfrm>
              <a:off x="6794339" y="2157470"/>
              <a:ext cx="1676400" cy="1772195"/>
            </a:xfrm>
            <a:prstGeom prst="ellipse">
              <a:avLst/>
            </a:prstGeom>
            <a:ln>
              <a:noFill/>
            </a:ln>
            <a:effectLst>
              <a:softEdge rad="112500"/>
            </a:effectLst>
          </p:spPr>
        </p:pic>
        <p:pic>
          <p:nvPicPr>
            <p:cNvPr id="9" name="Picture 8">
              <a:extLst>
                <a:ext uri="{FF2B5EF4-FFF2-40B4-BE49-F238E27FC236}">
                  <a16:creationId xmlns:a16="http://schemas.microsoft.com/office/drawing/2014/main" id="{4B9495A4-3F17-9DFD-3203-25D07DB48E4A}"/>
                </a:ext>
              </a:extLst>
            </p:cNvPr>
            <p:cNvPicPr>
              <a:picLocks noChangeAspect="1"/>
            </p:cNvPicPr>
            <p:nvPr/>
          </p:nvPicPr>
          <p:blipFill>
            <a:blip r:embed="rId4" cstate="print">
              <a:extLst>
                <a:ext uri="{28A0092B-C50C-407E-A947-70E740481C1C}">
                  <a14:useLocalDpi xmlns:a14="http://schemas.microsoft.com/office/drawing/2010/main" val="0"/>
                </a:ext>
              </a:extLst>
            </a:blip>
            <a:srcRect l="24040" t="941" r="39223" b="21036"/>
            <a:stretch>
              <a:fillRect/>
            </a:stretch>
          </p:blipFill>
          <p:spPr>
            <a:xfrm>
              <a:off x="508140" y="1996596"/>
              <a:ext cx="1676400" cy="1935238"/>
            </a:xfrm>
            <a:prstGeom prst="ellipse">
              <a:avLst/>
            </a:prstGeom>
            <a:ln>
              <a:noFill/>
            </a:ln>
            <a:effectLst>
              <a:softEdge rad="112500"/>
            </a:effectLst>
          </p:spPr>
        </p:pic>
        <p:pic>
          <p:nvPicPr>
            <p:cNvPr id="11" name="Picture 10">
              <a:extLst>
                <a:ext uri="{FF2B5EF4-FFF2-40B4-BE49-F238E27FC236}">
                  <a16:creationId xmlns:a16="http://schemas.microsoft.com/office/drawing/2014/main" id="{FEA1019D-E9AB-DD10-9967-F5B5B9BA0369}"/>
                </a:ext>
              </a:extLst>
            </p:cNvPr>
            <p:cNvPicPr>
              <a:picLocks noChangeAspect="1"/>
            </p:cNvPicPr>
            <p:nvPr/>
          </p:nvPicPr>
          <p:blipFill>
            <a:blip r:embed="rId5">
              <a:extLst>
                <a:ext uri="{28A0092B-C50C-407E-A947-70E740481C1C}">
                  <a14:useLocalDpi xmlns:a14="http://schemas.microsoft.com/office/drawing/2010/main" val="0"/>
                </a:ext>
              </a:extLst>
            </a:blip>
            <a:srcRect l="29167" t="13206" r="43041" b="30069"/>
            <a:stretch>
              <a:fillRect/>
            </a:stretch>
          </p:blipFill>
          <p:spPr>
            <a:xfrm>
              <a:off x="3999092" y="2113655"/>
              <a:ext cx="1676400" cy="1859823"/>
            </a:xfrm>
            <a:prstGeom prst="ellipse">
              <a:avLst/>
            </a:prstGeom>
            <a:ln>
              <a:noFill/>
            </a:ln>
            <a:effectLst>
              <a:softEdge rad="112500"/>
            </a:effectLst>
          </p:spPr>
        </p:pic>
        <p:pic>
          <p:nvPicPr>
            <p:cNvPr id="12" name="Picture 11">
              <a:extLst>
                <a:ext uri="{FF2B5EF4-FFF2-40B4-BE49-F238E27FC236}">
                  <a16:creationId xmlns:a16="http://schemas.microsoft.com/office/drawing/2014/main" id="{25EFE402-9A79-2798-06F5-6C5CC441D9E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5360" y="4917248"/>
              <a:ext cx="1949550" cy="1236611"/>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794484B1-5431-F07E-0E04-18E8A66B193E}"/>
                </a:ext>
              </a:extLst>
            </p:cNvPr>
            <p:cNvPicPr>
              <a:picLocks noChangeAspect="1"/>
            </p:cNvPicPr>
            <p:nvPr/>
          </p:nvPicPr>
          <p:blipFill>
            <a:blip r:embed="rId7" cstate="print">
              <a:extLst>
                <a:ext uri="{28A0092B-C50C-407E-A947-70E740481C1C}">
                  <a14:useLocalDpi xmlns:a14="http://schemas.microsoft.com/office/drawing/2010/main" val="0"/>
                </a:ext>
              </a:extLst>
            </a:blip>
            <a:srcRect l="23333" t="21258" r="10096" b="15616"/>
            <a:stretch>
              <a:fillRect/>
            </a:stretch>
          </p:blipFill>
          <p:spPr>
            <a:xfrm>
              <a:off x="5807025" y="4904020"/>
              <a:ext cx="1949550" cy="1236612"/>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3487845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39DDF5E-C80D-587B-0DEF-2898206C9F17}"/>
              </a:ext>
            </a:extLst>
          </p:cNvPr>
          <p:cNvSpPr>
            <a:spLocks noGrp="1"/>
          </p:cNvSpPr>
          <p:nvPr>
            <p:ph type="title"/>
          </p:nvPr>
        </p:nvSpPr>
        <p:spPr>
          <a:xfrm>
            <a:off x="2186609" y="622599"/>
            <a:ext cx="9581321" cy="650875"/>
          </a:xfrm>
        </p:spPr>
        <p:txBody>
          <a:bodyPr/>
          <a:lstStyle/>
          <a:p>
            <a:r>
              <a:rPr lang="en-US" sz="3600" dirty="0"/>
              <a:t>Key Club offers leadership opportunities!</a:t>
            </a:r>
          </a:p>
        </p:txBody>
      </p:sp>
      <p:pic>
        <p:nvPicPr>
          <p:cNvPr id="3074" name="Picture 2">
            <a:extLst>
              <a:ext uri="{FF2B5EF4-FFF2-40B4-BE49-F238E27FC236}">
                <a16:creationId xmlns:a16="http://schemas.microsoft.com/office/drawing/2014/main" id="{0B590F30-0160-D88F-FEA4-E6C5A7C182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2339" y="1736960"/>
            <a:ext cx="6669860" cy="464077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386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4F0D5-5FE4-D425-4C10-8FBFC93E3C7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5A1BA77-036A-568C-1686-C1A0F537BD3A}"/>
              </a:ext>
            </a:extLst>
          </p:cNvPr>
          <p:cNvSpPr>
            <a:spLocks noGrp="1"/>
          </p:cNvSpPr>
          <p:nvPr>
            <p:ph type="title"/>
          </p:nvPr>
        </p:nvSpPr>
        <p:spPr>
          <a:xfrm>
            <a:off x="2186609" y="622599"/>
            <a:ext cx="9581321" cy="1110951"/>
          </a:xfrm>
        </p:spPr>
        <p:txBody>
          <a:bodyPr/>
          <a:lstStyle/>
          <a:p>
            <a:pPr algn="ctr"/>
            <a:r>
              <a:rPr lang="en-US" sz="3600" dirty="0"/>
              <a:t>Continue to learn about </a:t>
            </a:r>
            <a:br>
              <a:rPr lang="en-US" sz="3600" dirty="0"/>
            </a:br>
            <a:r>
              <a:rPr lang="en-US" sz="3600" dirty="0"/>
              <a:t>and improve your community!</a:t>
            </a:r>
          </a:p>
        </p:txBody>
      </p:sp>
      <p:pic>
        <p:nvPicPr>
          <p:cNvPr id="4102" name="Picture 6">
            <a:extLst>
              <a:ext uri="{FF2B5EF4-FFF2-40B4-BE49-F238E27FC236}">
                <a16:creationId xmlns:a16="http://schemas.microsoft.com/office/drawing/2014/main" id="{AAE41B0F-6EB9-E882-EFAE-BA61B06C9F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6122" y="2615950"/>
            <a:ext cx="4640140" cy="312286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4104" name="Picture 8" descr="A person and person playing chess&#10;&#10;Description automatically generated">
            <a:extLst>
              <a:ext uri="{FF2B5EF4-FFF2-40B4-BE49-F238E27FC236}">
                <a16:creationId xmlns:a16="http://schemas.microsoft.com/office/drawing/2014/main" id="{F0062B98-F2CD-5344-64BA-6B89DCEEFA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4970" y="2615950"/>
            <a:ext cx="4412044" cy="312286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18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14B3910-356A-C1A7-36C9-8786739108C5}"/>
              </a:ext>
            </a:extLst>
          </p:cNvPr>
          <p:cNvSpPr>
            <a:spLocks noGrp="1"/>
          </p:cNvSpPr>
          <p:nvPr>
            <p:ph type="title"/>
          </p:nvPr>
        </p:nvSpPr>
        <p:spPr>
          <a:xfrm>
            <a:off x="2475096" y="639291"/>
            <a:ext cx="8612004" cy="650875"/>
          </a:xfrm>
        </p:spPr>
        <p:txBody>
          <a:bodyPr/>
          <a:lstStyle/>
          <a:p>
            <a:r>
              <a:rPr lang="en-US" dirty="0"/>
              <a:t>Support causes you care about!</a:t>
            </a:r>
          </a:p>
        </p:txBody>
      </p:sp>
      <p:pic>
        <p:nvPicPr>
          <p:cNvPr id="9" name="Picture 8">
            <a:extLst>
              <a:ext uri="{FF2B5EF4-FFF2-40B4-BE49-F238E27FC236}">
                <a16:creationId xmlns:a16="http://schemas.microsoft.com/office/drawing/2014/main" id="{CFA97F29-CA1A-5E26-F077-1F4EA8139CD9}"/>
              </a:ext>
            </a:extLst>
          </p:cNvPr>
          <p:cNvPicPr>
            <a:picLocks noChangeAspect="1"/>
          </p:cNvPicPr>
          <p:nvPr/>
        </p:nvPicPr>
        <p:blipFill>
          <a:blip r:embed="rId3" cstate="print">
            <a:extLst>
              <a:ext uri="{28A0092B-C50C-407E-A947-70E740481C1C}">
                <a14:useLocalDpi xmlns:a14="http://schemas.microsoft.com/office/drawing/2010/main" val="0"/>
              </a:ext>
            </a:extLst>
          </a:blip>
          <a:srcRect l="15833" t="-2125" r="14167" b="9541"/>
          <a:stretch>
            <a:fillRect/>
          </a:stretch>
        </p:blipFill>
        <p:spPr>
          <a:xfrm>
            <a:off x="2988371" y="4117527"/>
            <a:ext cx="3147458" cy="2200254"/>
          </a:xfrm>
          <a:prstGeom prst="rect">
            <a:avLst/>
          </a:prstGeom>
          <a:ln>
            <a:noFill/>
          </a:ln>
          <a:effectLst>
            <a:outerShdw blurRad="190500" algn="tl" rotWithShape="0">
              <a:srgbClr val="000000">
                <a:alpha val="70000"/>
              </a:srgbClr>
            </a:outerShdw>
          </a:effectLst>
        </p:spPr>
      </p:pic>
      <p:pic>
        <p:nvPicPr>
          <p:cNvPr id="10" name="Picture 9">
            <a:extLst>
              <a:ext uri="{FF2B5EF4-FFF2-40B4-BE49-F238E27FC236}">
                <a16:creationId xmlns:a16="http://schemas.microsoft.com/office/drawing/2014/main" id="{81063C8D-737A-B9E6-FEB1-D3D2B2D9BA0D}"/>
              </a:ext>
            </a:extLst>
          </p:cNvPr>
          <p:cNvPicPr>
            <a:picLocks noChangeAspect="1"/>
          </p:cNvPicPr>
          <p:nvPr/>
        </p:nvPicPr>
        <p:blipFill>
          <a:blip r:embed="rId4"/>
          <a:srcRect l="20545" t="22532" r="20709" b="5438"/>
          <a:stretch>
            <a:fillRect/>
          </a:stretch>
        </p:blipFill>
        <p:spPr>
          <a:xfrm>
            <a:off x="7052474" y="4137152"/>
            <a:ext cx="3045598" cy="2161004"/>
          </a:xfrm>
          <a:prstGeom prst="rect">
            <a:avLst/>
          </a:prstGeom>
          <a:ln>
            <a:noFill/>
          </a:ln>
          <a:effectLst>
            <a:outerShdw blurRad="190500" algn="tl" rotWithShape="0">
              <a:srgbClr val="000000">
                <a:alpha val="70000"/>
              </a:srgbClr>
            </a:outerShdw>
          </a:effectLst>
        </p:spPr>
      </p:pic>
      <p:pic>
        <p:nvPicPr>
          <p:cNvPr id="11" name="Picture 10" descr="Picking up plastic at the beach">
            <a:extLst>
              <a:ext uri="{FF2B5EF4-FFF2-40B4-BE49-F238E27FC236}">
                <a16:creationId xmlns:a16="http://schemas.microsoft.com/office/drawing/2014/main" id="{6B27DAA3-A47A-3C0E-FEA4-8679E74687F5}"/>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b="13833"/>
          <a:stretch>
            <a:fillRect/>
          </a:stretch>
        </p:blipFill>
        <p:spPr>
          <a:xfrm>
            <a:off x="2988371" y="1678556"/>
            <a:ext cx="3132787" cy="2045993"/>
          </a:xfrm>
          <a:prstGeom prst="rect">
            <a:avLst/>
          </a:prstGeom>
          <a:ln>
            <a:noFill/>
          </a:ln>
          <a:effectLst>
            <a:outerShdw blurRad="190500" algn="tl" rotWithShape="0">
              <a:srgbClr val="000000">
                <a:alpha val="70000"/>
              </a:srgbClr>
            </a:outerShdw>
          </a:effectLst>
        </p:spPr>
      </p:pic>
      <p:pic>
        <p:nvPicPr>
          <p:cNvPr id="12" name="Content Placeholder 5">
            <a:extLst>
              <a:ext uri="{FF2B5EF4-FFF2-40B4-BE49-F238E27FC236}">
                <a16:creationId xmlns:a16="http://schemas.microsoft.com/office/drawing/2014/main" id="{6F49247D-B0A8-4B77-D1EB-213C352E03EE}"/>
              </a:ext>
            </a:extLst>
          </p:cNvPr>
          <p:cNvPicPr>
            <a:picLocks noChangeAspect="1"/>
          </p:cNvPicPr>
          <p:nvPr/>
        </p:nvPicPr>
        <p:blipFill rotWithShape="1">
          <a:blip r:embed="rId6"/>
          <a:srcRect l="23664" t="5680" r="35" b="23014"/>
          <a:stretch>
            <a:fillRect/>
          </a:stretch>
        </p:blipFill>
        <p:spPr>
          <a:xfrm>
            <a:off x="7039185" y="1689975"/>
            <a:ext cx="3040742" cy="203457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13540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AD3A1-D594-B65F-A93B-9E73AEE1E0F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7564639-365E-9F73-1E2F-2953AE18F0EA}"/>
              </a:ext>
            </a:extLst>
          </p:cNvPr>
          <p:cNvSpPr>
            <a:spLocks noGrp="1"/>
          </p:cNvSpPr>
          <p:nvPr>
            <p:ph type="title"/>
          </p:nvPr>
        </p:nvSpPr>
        <p:spPr>
          <a:xfrm>
            <a:off x="2290458" y="371258"/>
            <a:ext cx="9201089" cy="1031247"/>
          </a:xfrm>
        </p:spPr>
        <p:txBody>
          <a:bodyPr/>
          <a:lstStyle/>
          <a:p>
            <a:pPr algn="ctr"/>
            <a:r>
              <a:rPr lang="en-US" dirty="0"/>
              <a:t>Key Club creates a positive </a:t>
            </a:r>
            <a:br>
              <a:rPr lang="en-US" dirty="0"/>
            </a:br>
            <a:r>
              <a:rPr lang="en-US" dirty="0"/>
              <a:t>place to belong!</a:t>
            </a:r>
          </a:p>
        </p:txBody>
      </p:sp>
      <p:sp>
        <p:nvSpPr>
          <p:cNvPr id="2" name="Flowchart: Off-page Connector 1">
            <a:extLst>
              <a:ext uri="{FF2B5EF4-FFF2-40B4-BE49-F238E27FC236}">
                <a16:creationId xmlns:a16="http://schemas.microsoft.com/office/drawing/2014/main" id="{B1B78FEA-313F-F103-8220-F72527DD2AB7}"/>
              </a:ext>
            </a:extLst>
          </p:cNvPr>
          <p:cNvSpPr/>
          <p:nvPr/>
        </p:nvSpPr>
        <p:spPr>
          <a:xfrm>
            <a:off x="2634761" y="3527510"/>
            <a:ext cx="2667000" cy="3200400"/>
          </a:xfrm>
          <a:prstGeom prst="flowChartOffpageConnector">
            <a:avLst/>
          </a:prstGeom>
          <a:solidFill>
            <a:schemeClr val="accent1">
              <a:lumMod val="40000"/>
              <a:lumOff val="60000"/>
            </a:schemeClr>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b="1" dirty="0"/>
          </a:p>
          <a:p>
            <a:pPr algn="ctr"/>
            <a:r>
              <a:rPr lang="en-US" sz="2400" b="1" dirty="0"/>
              <a:t>Help others in big and small ways and boost your happiness!</a:t>
            </a:r>
          </a:p>
        </p:txBody>
      </p:sp>
      <p:sp>
        <p:nvSpPr>
          <p:cNvPr id="3" name="Flowchart: Off-page Connector 2">
            <a:extLst>
              <a:ext uri="{FF2B5EF4-FFF2-40B4-BE49-F238E27FC236}">
                <a16:creationId xmlns:a16="http://schemas.microsoft.com/office/drawing/2014/main" id="{6C8D36FD-248D-583D-7BEC-041C4EFFA751}"/>
              </a:ext>
            </a:extLst>
          </p:cNvPr>
          <p:cNvSpPr/>
          <p:nvPr/>
        </p:nvSpPr>
        <p:spPr>
          <a:xfrm>
            <a:off x="5679582" y="3429000"/>
            <a:ext cx="2667000" cy="3200400"/>
          </a:xfrm>
          <a:prstGeom prst="flowChartOffpageConnector">
            <a:avLst/>
          </a:prstGeom>
          <a:solidFill>
            <a:srgbClr val="0070C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b="1" dirty="0"/>
          </a:p>
          <a:p>
            <a:pPr algn="ctr"/>
            <a:r>
              <a:rPr lang="en-US" sz="2400" b="1" dirty="0"/>
              <a:t>Work as a team to develop leadership skills and increase self-confidence.</a:t>
            </a:r>
          </a:p>
        </p:txBody>
      </p:sp>
      <p:sp>
        <p:nvSpPr>
          <p:cNvPr id="4" name="Flowchart: Off-page Connector 3">
            <a:extLst>
              <a:ext uri="{FF2B5EF4-FFF2-40B4-BE49-F238E27FC236}">
                <a16:creationId xmlns:a16="http://schemas.microsoft.com/office/drawing/2014/main" id="{71FFF8D8-96F4-F30F-F9C9-DED50F1D40D0}"/>
              </a:ext>
            </a:extLst>
          </p:cNvPr>
          <p:cNvSpPr/>
          <p:nvPr/>
        </p:nvSpPr>
        <p:spPr>
          <a:xfrm>
            <a:off x="8824547" y="3429000"/>
            <a:ext cx="2667000" cy="3200400"/>
          </a:xfrm>
          <a:prstGeom prst="flowChartOffpageConnector">
            <a:avLst/>
          </a:prstGeom>
          <a:solidFill>
            <a:srgbClr val="F7941E"/>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b="1" dirty="0"/>
          </a:p>
          <a:p>
            <a:pPr algn="ctr"/>
            <a:endParaRPr lang="en-US" sz="2400" b="1" dirty="0"/>
          </a:p>
          <a:p>
            <a:pPr algn="ctr"/>
            <a:r>
              <a:rPr lang="en-US" sz="2400" b="1" dirty="0"/>
              <a:t>Serve with friends who support you and embrace your uniqueness! </a:t>
            </a:r>
          </a:p>
        </p:txBody>
      </p:sp>
      <p:pic>
        <p:nvPicPr>
          <p:cNvPr id="6154" name="Picture 10">
            <a:extLst>
              <a:ext uri="{FF2B5EF4-FFF2-40B4-BE49-F238E27FC236}">
                <a16:creationId xmlns:a16="http://schemas.microsoft.com/office/drawing/2014/main" id="{90FF038B-4D48-FAE5-3239-EC9C0A01AD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038" t="8148" r="30786"/>
          <a:stretch>
            <a:fillRect/>
          </a:stretch>
        </p:blipFill>
        <p:spPr bwMode="auto">
          <a:xfrm>
            <a:off x="3032654" y="1680540"/>
            <a:ext cx="1876771" cy="217107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156" name="Picture 12">
            <a:extLst>
              <a:ext uri="{FF2B5EF4-FFF2-40B4-BE49-F238E27FC236}">
                <a16:creationId xmlns:a16="http://schemas.microsoft.com/office/drawing/2014/main" id="{520FAAC4-7660-6796-043D-F08D09CEB5F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949" r="36191" b="25817"/>
          <a:stretch>
            <a:fillRect/>
          </a:stretch>
        </p:blipFill>
        <p:spPr bwMode="auto">
          <a:xfrm>
            <a:off x="6096000" y="1680540"/>
            <a:ext cx="1876771" cy="217107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160" name="Picture 16">
            <a:extLst>
              <a:ext uri="{FF2B5EF4-FFF2-40B4-BE49-F238E27FC236}">
                <a16:creationId xmlns:a16="http://schemas.microsoft.com/office/drawing/2014/main" id="{D4BC44C9-142A-2135-0823-54FA966AD0D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114" r="26085"/>
          <a:stretch>
            <a:fillRect/>
          </a:stretch>
        </p:blipFill>
        <p:spPr bwMode="auto">
          <a:xfrm>
            <a:off x="8963510" y="1680540"/>
            <a:ext cx="2389074" cy="217107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328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E2D3DC-FDE3-D63A-6A4C-D7E2D5A2663E}"/>
              </a:ext>
            </a:extLst>
          </p:cNvPr>
          <p:cNvSpPr>
            <a:spLocks noGrp="1"/>
          </p:cNvSpPr>
          <p:nvPr>
            <p:ph type="title"/>
          </p:nvPr>
        </p:nvSpPr>
        <p:spPr>
          <a:xfrm>
            <a:off x="475343" y="848614"/>
            <a:ext cx="10767646" cy="650875"/>
          </a:xfrm>
        </p:spPr>
        <p:txBody>
          <a:bodyPr/>
          <a:lstStyle/>
          <a:p>
            <a:r>
              <a:rPr lang="en-US" dirty="0"/>
              <a:t>Here’s what members say about Key Club!</a:t>
            </a:r>
          </a:p>
        </p:txBody>
      </p:sp>
      <p:sp>
        <p:nvSpPr>
          <p:cNvPr id="6" name="Text Placeholder 5">
            <a:extLst>
              <a:ext uri="{FF2B5EF4-FFF2-40B4-BE49-F238E27FC236}">
                <a16:creationId xmlns:a16="http://schemas.microsoft.com/office/drawing/2014/main" id="{BE545E40-58E0-5AA0-CCD2-12E52BA841D2}"/>
              </a:ext>
            </a:extLst>
          </p:cNvPr>
          <p:cNvSpPr>
            <a:spLocks noGrp="1"/>
          </p:cNvSpPr>
          <p:nvPr>
            <p:ph type="body" idx="1"/>
          </p:nvPr>
        </p:nvSpPr>
        <p:spPr>
          <a:xfrm>
            <a:off x="599078" y="1779780"/>
            <a:ext cx="10520176" cy="4277667"/>
          </a:xfrm>
        </p:spPr>
        <p:txBody>
          <a:bodyPr/>
          <a:lstStyle/>
          <a:p>
            <a:pPr>
              <a:lnSpc>
                <a:spcPct val="100000"/>
              </a:lnSpc>
            </a:pPr>
            <a:r>
              <a:rPr lang="en-US" sz="2400" b="1" i="1" dirty="0">
                <a:solidFill>
                  <a:schemeClr val="accent1"/>
                </a:solidFill>
              </a:rPr>
              <a:t>“Key Club is a place where I can really be myself and feel like I’m part of something bigger.”</a:t>
            </a:r>
            <a:r>
              <a:rPr lang="en-US" sz="2400" b="1" dirty="0">
                <a:solidFill>
                  <a:schemeClr val="accent1"/>
                </a:solidFill>
              </a:rPr>
              <a:t>​</a:t>
            </a:r>
          </a:p>
          <a:p>
            <a:pPr>
              <a:lnSpc>
                <a:spcPct val="100000"/>
              </a:lnSpc>
            </a:pPr>
            <a:endParaRPr lang="en-US" dirty="0">
              <a:solidFill>
                <a:schemeClr val="accent1"/>
              </a:solidFill>
            </a:endParaRPr>
          </a:p>
          <a:p>
            <a:pPr>
              <a:lnSpc>
                <a:spcPct val="100000"/>
              </a:lnSpc>
            </a:pPr>
            <a:r>
              <a:rPr lang="en-US" sz="2400" b="1" i="1" dirty="0">
                <a:solidFill>
                  <a:schemeClr val="accent1"/>
                </a:solidFill>
              </a:rPr>
              <a:t>“My mental health has drastically improved since joining an organization that is bigger than myself and aims to make the world a better place for all of us.”</a:t>
            </a:r>
            <a:r>
              <a:rPr lang="en-US" sz="2400" b="1" dirty="0">
                <a:solidFill>
                  <a:schemeClr val="accent1"/>
                </a:solidFill>
              </a:rPr>
              <a:t>​</a:t>
            </a:r>
          </a:p>
          <a:p>
            <a:pPr>
              <a:lnSpc>
                <a:spcPct val="100000"/>
              </a:lnSpc>
            </a:pPr>
            <a:endParaRPr lang="en-US" dirty="0">
              <a:solidFill>
                <a:schemeClr val="accent1"/>
              </a:solidFill>
            </a:endParaRPr>
          </a:p>
          <a:p>
            <a:pPr>
              <a:lnSpc>
                <a:spcPct val="100000"/>
              </a:lnSpc>
            </a:pPr>
            <a:r>
              <a:rPr lang="en-US" sz="2400" b="1" i="1" dirty="0">
                <a:solidFill>
                  <a:schemeClr val="accent1"/>
                </a:solidFill>
              </a:rPr>
              <a:t>“From food drives and park clean-ups to collecting clothing and organizing blood drives - Key Club helps connect schools and students to their communities.”</a:t>
            </a:r>
            <a:r>
              <a:rPr lang="en-US" sz="2400" b="1" dirty="0">
                <a:solidFill>
                  <a:schemeClr val="accent1"/>
                </a:solidFill>
              </a:rPr>
              <a:t>​</a:t>
            </a:r>
          </a:p>
        </p:txBody>
      </p:sp>
    </p:spTree>
    <p:extLst>
      <p:ext uri="{BB962C8B-B14F-4D97-AF65-F5344CB8AC3E}">
        <p14:creationId xmlns:p14="http://schemas.microsoft.com/office/powerpoint/2010/main" val="140466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D51E7-EF32-DFC8-AB14-3B36E23C047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A9B2E10-8CA6-E091-380F-4BA520C95A0B}"/>
              </a:ext>
            </a:extLst>
          </p:cNvPr>
          <p:cNvSpPr>
            <a:spLocks noGrp="1"/>
          </p:cNvSpPr>
          <p:nvPr>
            <p:ph type="title"/>
          </p:nvPr>
        </p:nvSpPr>
        <p:spPr>
          <a:xfrm>
            <a:off x="3251830" y="921763"/>
            <a:ext cx="6328228" cy="1214637"/>
          </a:xfrm>
        </p:spPr>
        <p:txBody>
          <a:bodyPr/>
          <a:lstStyle/>
          <a:p>
            <a:r>
              <a:rPr lang="en-US" dirty="0"/>
              <a:t>Plan to become a </a:t>
            </a:r>
            <a:br>
              <a:rPr lang="en-US" dirty="0"/>
            </a:br>
            <a:r>
              <a:rPr lang="en-US" dirty="0"/>
              <a:t>Key Club member!</a:t>
            </a:r>
          </a:p>
        </p:txBody>
      </p:sp>
      <p:pic>
        <p:nvPicPr>
          <p:cNvPr id="7170" name="Picture 2">
            <a:extLst>
              <a:ext uri="{FF2B5EF4-FFF2-40B4-BE49-F238E27FC236}">
                <a16:creationId xmlns:a16="http://schemas.microsoft.com/office/drawing/2014/main" id="{DD3162BC-E09F-8A82-C721-BCC1F7C2BF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9455" y="2822713"/>
            <a:ext cx="5593090" cy="3810518"/>
          </a:xfrm>
          <a:prstGeom prst="rect">
            <a:avLst/>
          </a:prstGeom>
          <a:ln>
            <a:noFill/>
          </a:ln>
          <a:effectLst>
            <a:outerShdw blurRad="292100" dist="139700" dir="2700000" algn="tl" rotWithShape="0">
              <a:srgbClr val="333333">
                <a:alpha val="65000"/>
              </a:srgbClr>
            </a:outerShdw>
          </a:effectLst>
        </p:spPr>
      </p:pic>
      <p:sp>
        <p:nvSpPr>
          <p:cNvPr id="2" name="Speech Bubble: Oval 1">
            <a:extLst>
              <a:ext uri="{FF2B5EF4-FFF2-40B4-BE49-F238E27FC236}">
                <a16:creationId xmlns:a16="http://schemas.microsoft.com/office/drawing/2014/main" id="{C87C01F2-0EE7-B8E1-B324-607DC8C81E4B}"/>
              </a:ext>
            </a:extLst>
          </p:cNvPr>
          <p:cNvSpPr/>
          <p:nvPr/>
        </p:nvSpPr>
        <p:spPr>
          <a:xfrm>
            <a:off x="7935526" y="1868557"/>
            <a:ext cx="3289065" cy="2323402"/>
          </a:xfrm>
          <a:prstGeom prst="wedgeEllipseCallout">
            <a:avLst>
              <a:gd name="adj1" fmla="val -55808"/>
              <a:gd name="adj2" fmla="val 3191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peech Bubble: Oval 2">
            <a:extLst>
              <a:ext uri="{FF2B5EF4-FFF2-40B4-BE49-F238E27FC236}">
                <a16:creationId xmlns:a16="http://schemas.microsoft.com/office/drawing/2014/main" id="{08488A84-137C-6033-DC3E-73879C4B94DA}"/>
              </a:ext>
            </a:extLst>
          </p:cNvPr>
          <p:cNvSpPr/>
          <p:nvPr/>
        </p:nvSpPr>
        <p:spPr>
          <a:xfrm>
            <a:off x="967409" y="2998373"/>
            <a:ext cx="2904751" cy="1961322"/>
          </a:xfrm>
          <a:prstGeom prst="wedgeEllipseCallout">
            <a:avLst>
              <a:gd name="adj1" fmla="val 69938"/>
              <a:gd name="adj2" fmla="val 3514"/>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3E3491E-E21F-1CDD-5C65-00E312C297D1}"/>
              </a:ext>
            </a:extLst>
          </p:cNvPr>
          <p:cNvSpPr txBox="1"/>
          <p:nvPr/>
        </p:nvSpPr>
        <p:spPr>
          <a:xfrm>
            <a:off x="1581469" y="3471202"/>
            <a:ext cx="2119674" cy="1015663"/>
          </a:xfrm>
          <a:prstGeom prst="rect">
            <a:avLst/>
          </a:prstGeom>
          <a:noFill/>
        </p:spPr>
        <p:txBody>
          <a:bodyPr wrap="square" rtlCol="0">
            <a:spAutoFit/>
          </a:bodyPr>
          <a:lstStyle/>
          <a:p>
            <a:r>
              <a:rPr lang="en-US" sz="2000" b="1" dirty="0">
                <a:solidFill>
                  <a:schemeClr val="bg1"/>
                </a:solidFill>
              </a:rPr>
              <a:t>I’m joining the Key Club at my school.</a:t>
            </a:r>
          </a:p>
        </p:txBody>
      </p:sp>
      <p:sp>
        <p:nvSpPr>
          <p:cNvPr id="6" name="TextBox 5">
            <a:extLst>
              <a:ext uri="{FF2B5EF4-FFF2-40B4-BE49-F238E27FC236}">
                <a16:creationId xmlns:a16="http://schemas.microsoft.com/office/drawing/2014/main" id="{01BA9700-EC9D-1D77-BB5C-17D9C75BD415}"/>
              </a:ext>
            </a:extLst>
          </p:cNvPr>
          <p:cNvSpPr txBox="1"/>
          <p:nvPr/>
        </p:nvSpPr>
        <p:spPr>
          <a:xfrm>
            <a:off x="8470387" y="2368538"/>
            <a:ext cx="2475234" cy="1323439"/>
          </a:xfrm>
          <a:prstGeom prst="rect">
            <a:avLst/>
          </a:prstGeom>
          <a:noFill/>
        </p:spPr>
        <p:txBody>
          <a:bodyPr wrap="square" rtlCol="0">
            <a:spAutoFit/>
          </a:bodyPr>
          <a:lstStyle/>
          <a:p>
            <a:r>
              <a:rPr lang="en-US" sz="2000" b="1" dirty="0">
                <a:solidFill>
                  <a:schemeClr val="bg1"/>
                </a:solidFill>
              </a:rPr>
              <a:t>My school doesn’t have one. I’m starting a Key Club!</a:t>
            </a:r>
          </a:p>
        </p:txBody>
      </p:sp>
    </p:spTree>
    <p:extLst>
      <p:ext uri="{BB962C8B-B14F-4D97-AF65-F5344CB8AC3E}">
        <p14:creationId xmlns:p14="http://schemas.microsoft.com/office/powerpoint/2010/main" val="2759724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F38DA213-0955-39D3-BC42-07F4016B4CD3}"/>
              </a:ext>
            </a:extLst>
          </p:cNvPr>
          <p:cNvSpPr>
            <a:spLocks noGrp="1"/>
          </p:cNvSpPr>
          <p:nvPr>
            <p:ph type="body" sz="quarter" idx="26"/>
          </p:nvPr>
        </p:nvSpPr>
        <p:spPr>
          <a:xfrm>
            <a:off x="663409" y="284991"/>
            <a:ext cx="4465804" cy="650874"/>
          </a:xfrm>
        </p:spPr>
        <p:txBody>
          <a:bodyPr/>
          <a:lstStyle/>
          <a:p>
            <a:r>
              <a:rPr lang="en-US" sz="3600" dirty="0"/>
              <a:t>Join a club! </a:t>
            </a:r>
          </a:p>
        </p:txBody>
      </p:sp>
      <p:sp>
        <p:nvSpPr>
          <p:cNvPr id="6" name="Text Placeholder 5">
            <a:extLst>
              <a:ext uri="{FF2B5EF4-FFF2-40B4-BE49-F238E27FC236}">
                <a16:creationId xmlns:a16="http://schemas.microsoft.com/office/drawing/2014/main" id="{392026DE-58E8-4B94-FFB6-C2E3A14924E0}"/>
              </a:ext>
            </a:extLst>
          </p:cNvPr>
          <p:cNvSpPr>
            <a:spLocks noGrp="1"/>
          </p:cNvSpPr>
          <p:nvPr>
            <p:ph type="body" idx="1"/>
          </p:nvPr>
        </p:nvSpPr>
        <p:spPr>
          <a:xfrm>
            <a:off x="663739" y="1308538"/>
            <a:ext cx="4465474" cy="4806513"/>
          </a:xfrm>
        </p:spPr>
        <p:txBody>
          <a:bodyPr/>
          <a:lstStyle/>
          <a:p>
            <a:pPr marL="457200" indent="-457200">
              <a:lnSpc>
                <a:spcPct val="100000"/>
              </a:lnSpc>
              <a:buFont typeface="+mj-lt"/>
              <a:buAutoNum type="arabicPeriod"/>
            </a:pPr>
            <a:r>
              <a:rPr lang="en-US" sz="3200" dirty="0"/>
              <a:t>Ask office staff for the name of a faculty advisor. </a:t>
            </a:r>
          </a:p>
          <a:p>
            <a:pPr marL="457200" indent="-457200">
              <a:buFont typeface="+mj-lt"/>
              <a:buAutoNum type="arabicPeriod"/>
            </a:pPr>
            <a:r>
              <a:rPr lang="en-US" sz="3200" dirty="0"/>
              <a:t>Meet the advisor.</a:t>
            </a:r>
          </a:p>
          <a:p>
            <a:pPr marL="457200" indent="-457200">
              <a:buFont typeface="+mj-lt"/>
              <a:buAutoNum type="arabicPeriod"/>
            </a:pPr>
            <a:r>
              <a:rPr lang="en-US" sz="3200" dirty="0"/>
              <a:t>Attend a meeting. </a:t>
            </a:r>
          </a:p>
          <a:p>
            <a:pPr marL="457200" indent="-457200">
              <a:buFont typeface="+mj-lt"/>
              <a:buAutoNum type="arabicPeriod"/>
            </a:pPr>
            <a:r>
              <a:rPr lang="en-US" sz="3200" dirty="0"/>
              <a:t>Join the club!</a:t>
            </a:r>
          </a:p>
        </p:txBody>
      </p:sp>
      <p:pic>
        <p:nvPicPr>
          <p:cNvPr id="8194" name="Picture 2">
            <a:extLst>
              <a:ext uri="{FF2B5EF4-FFF2-40B4-BE49-F238E27FC236}">
                <a16:creationId xmlns:a16="http://schemas.microsoft.com/office/drawing/2014/main" id="{CADF2C69-41F9-388E-4466-7420156B5B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2453" y="472051"/>
            <a:ext cx="5275962" cy="5913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589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8F1A1-12CA-B842-CE1F-99E0D078B7F4}"/>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4754C376-68EB-C48B-60C5-A5C68BCC2BC4}"/>
              </a:ext>
            </a:extLst>
          </p:cNvPr>
          <p:cNvSpPr>
            <a:spLocks noGrp="1"/>
          </p:cNvSpPr>
          <p:nvPr>
            <p:ph type="body" sz="quarter" idx="26"/>
          </p:nvPr>
        </p:nvSpPr>
        <p:spPr>
          <a:xfrm>
            <a:off x="433585" y="39067"/>
            <a:ext cx="3661337" cy="650874"/>
          </a:xfrm>
        </p:spPr>
        <p:txBody>
          <a:bodyPr/>
          <a:lstStyle/>
          <a:p>
            <a:r>
              <a:rPr lang="en-US" sz="3600" dirty="0"/>
              <a:t>Start a club! </a:t>
            </a:r>
          </a:p>
        </p:txBody>
      </p:sp>
      <p:sp>
        <p:nvSpPr>
          <p:cNvPr id="6" name="Text Placeholder 5">
            <a:extLst>
              <a:ext uri="{FF2B5EF4-FFF2-40B4-BE49-F238E27FC236}">
                <a16:creationId xmlns:a16="http://schemas.microsoft.com/office/drawing/2014/main" id="{1E7D1EA6-C001-C682-E807-23B158A959B1}"/>
              </a:ext>
            </a:extLst>
          </p:cNvPr>
          <p:cNvSpPr>
            <a:spLocks noGrp="1"/>
          </p:cNvSpPr>
          <p:nvPr>
            <p:ph type="body" idx="1"/>
          </p:nvPr>
        </p:nvSpPr>
        <p:spPr>
          <a:xfrm>
            <a:off x="433585" y="1025742"/>
            <a:ext cx="4960050" cy="4806513"/>
          </a:xfrm>
        </p:spPr>
        <p:txBody>
          <a:bodyPr/>
          <a:lstStyle/>
          <a:p>
            <a:pPr marL="457200" indent="-457200">
              <a:lnSpc>
                <a:spcPct val="100000"/>
              </a:lnSpc>
              <a:buFont typeface="+mj-lt"/>
              <a:buAutoNum type="arabicPeriod"/>
            </a:pPr>
            <a:r>
              <a:rPr lang="en-US" sz="2800" dirty="0"/>
              <a:t>Get approval of the principal or director.</a:t>
            </a:r>
          </a:p>
          <a:p>
            <a:pPr marL="457200" indent="-457200">
              <a:lnSpc>
                <a:spcPct val="100000"/>
              </a:lnSpc>
              <a:buFont typeface="+mj-lt"/>
              <a:buAutoNum type="arabicPeriod"/>
            </a:pPr>
            <a:endParaRPr lang="en-US" sz="1000" dirty="0"/>
          </a:p>
          <a:p>
            <a:pPr marL="457200" indent="-457200">
              <a:lnSpc>
                <a:spcPct val="100000"/>
              </a:lnSpc>
              <a:buFont typeface="+mj-lt"/>
              <a:buAutoNum type="arabicPeriod"/>
            </a:pPr>
            <a:r>
              <a:rPr lang="en-US" sz="2800" dirty="0"/>
              <a:t>Find a Kiwanis club that will be your sponsor.</a:t>
            </a:r>
          </a:p>
          <a:p>
            <a:pPr marL="457200" indent="-457200">
              <a:buFont typeface="+mj-lt"/>
              <a:buAutoNum type="arabicPeriod"/>
            </a:pPr>
            <a:r>
              <a:rPr lang="en-US" sz="2800" dirty="0"/>
              <a:t>Find a faculty advisor.</a:t>
            </a:r>
          </a:p>
          <a:p>
            <a:pPr marL="457200" indent="-457200">
              <a:buFont typeface="+mj-lt"/>
              <a:buAutoNum type="arabicPeriod"/>
            </a:pPr>
            <a:r>
              <a:rPr lang="en-US" sz="2800" dirty="0"/>
              <a:t>Recruit members.</a:t>
            </a:r>
          </a:p>
          <a:p>
            <a:pPr marL="457200" indent="-457200">
              <a:lnSpc>
                <a:spcPct val="100000"/>
              </a:lnSpc>
              <a:buFont typeface="+mj-lt"/>
              <a:buAutoNum type="arabicPeriod"/>
            </a:pPr>
            <a:r>
              <a:rPr lang="en-US" sz="2800" dirty="0"/>
              <a:t>Gather funds to pay the charter fee. </a:t>
            </a:r>
          </a:p>
          <a:p>
            <a:pPr marL="457200" indent="-457200">
              <a:lnSpc>
                <a:spcPct val="100000"/>
              </a:lnSpc>
              <a:buFont typeface="+mj-lt"/>
              <a:buAutoNum type="arabicPeriod"/>
            </a:pPr>
            <a:r>
              <a:rPr lang="en-US" sz="2800" dirty="0"/>
              <a:t>Complete the chartering form.</a:t>
            </a:r>
          </a:p>
          <a:p>
            <a:pPr marL="457200" indent="-457200">
              <a:buFont typeface="+mj-lt"/>
              <a:buAutoNum type="arabicPeriod"/>
            </a:pPr>
            <a:endParaRPr lang="en-US" sz="2800" b="1" dirty="0"/>
          </a:p>
        </p:txBody>
      </p:sp>
      <p:pic>
        <p:nvPicPr>
          <p:cNvPr id="9218" name="Picture 2">
            <a:extLst>
              <a:ext uri="{FF2B5EF4-FFF2-40B4-BE49-F238E27FC236}">
                <a16:creationId xmlns:a16="http://schemas.microsoft.com/office/drawing/2014/main" id="{99127216-91C2-B7D1-F729-A916DF80A8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2210" y="224597"/>
            <a:ext cx="5420688" cy="607612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a:extLst>
              <a:ext uri="{FF2B5EF4-FFF2-40B4-BE49-F238E27FC236}">
                <a16:creationId xmlns:a16="http://schemas.microsoft.com/office/drawing/2014/main" id="{B1B90DDA-B6E6-BEB1-A9D5-A967552F58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1721" y="5374445"/>
            <a:ext cx="1258958" cy="1258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02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DC54630-9709-5425-1AD2-5571D3998A32}"/>
              </a:ext>
            </a:extLst>
          </p:cNvPr>
          <p:cNvSpPr>
            <a:spLocks noGrp="1"/>
          </p:cNvSpPr>
          <p:nvPr>
            <p:ph type="title"/>
          </p:nvPr>
        </p:nvSpPr>
        <p:spPr/>
        <p:txBody>
          <a:bodyPr/>
          <a:lstStyle/>
          <a:p>
            <a:r>
              <a:rPr lang="en-US" dirty="0"/>
              <a:t>Make an impact as a </a:t>
            </a:r>
            <a:br>
              <a:rPr lang="en-US" dirty="0"/>
            </a:br>
            <a:r>
              <a:rPr lang="en-US" dirty="0"/>
              <a:t>Key Club member!</a:t>
            </a:r>
          </a:p>
        </p:txBody>
      </p:sp>
      <p:pic>
        <p:nvPicPr>
          <p:cNvPr id="11" name="Picture 10">
            <a:extLst>
              <a:ext uri="{FF2B5EF4-FFF2-40B4-BE49-F238E27FC236}">
                <a16:creationId xmlns:a16="http://schemas.microsoft.com/office/drawing/2014/main" id="{C272CA3F-F41A-ACA2-0B20-83789C248575}"/>
              </a:ext>
            </a:extLst>
          </p:cNvPr>
          <p:cNvPicPr>
            <a:picLocks noChangeAspect="1"/>
          </p:cNvPicPr>
          <p:nvPr/>
        </p:nvPicPr>
        <p:blipFill>
          <a:blip r:embed="rId3"/>
          <a:srcRect l="9892" r="4575"/>
          <a:stretch>
            <a:fillRect/>
          </a:stretch>
        </p:blipFill>
        <p:spPr>
          <a:xfrm>
            <a:off x="3446216" y="2266122"/>
            <a:ext cx="6466409" cy="41094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491006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665F08B-0AA0-AD5C-C00E-8568FA6E9E94}"/>
              </a:ext>
            </a:extLst>
          </p:cNvPr>
          <p:cNvSpPr>
            <a:spLocks noGrp="1"/>
          </p:cNvSpPr>
          <p:nvPr>
            <p:ph type="ctrTitle"/>
          </p:nvPr>
        </p:nvSpPr>
        <p:spPr>
          <a:xfrm>
            <a:off x="404884" y="477673"/>
            <a:ext cx="11382232" cy="2292824"/>
          </a:xfrm>
        </p:spPr>
        <p:txBody>
          <a:bodyPr/>
          <a:lstStyle/>
          <a:p>
            <a:r>
              <a:rPr lang="en-US" dirty="0"/>
              <a:t>Need help? </a:t>
            </a:r>
            <a:br>
              <a:rPr lang="en-US" dirty="0"/>
            </a:br>
            <a:br>
              <a:rPr lang="en-US" sz="4000" dirty="0"/>
            </a:br>
            <a:endParaRPr lang="en-US" sz="4000" dirty="0"/>
          </a:p>
        </p:txBody>
      </p:sp>
      <p:sp>
        <p:nvSpPr>
          <p:cNvPr id="6" name="Subtitle 5">
            <a:extLst>
              <a:ext uri="{FF2B5EF4-FFF2-40B4-BE49-F238E27FC236}">
                <a16:creationId xmlns:a16="http://schemas.microsoft.com/office/drawing/2014/main" id="{7C41AC6F-29AC-3305-5D50-FA9ACF1B7B42}"/>
              </a:ext>
            </a:extLst>
          </p:cNvPr>
          <p:cNvSpPr>
            <a:spLocks noGrp="1"/>
          </p:cNvSpPr>
          <p:nvPr>
            <p:ph type="subTitle" idx="1"/>
          </p:nvPr>
        </p:nvSpPr>
        <p:spPr>
          <a:xfrm>
            <a:off x="1524000" y="1886972"/>
            <a:ext cx="9144000" cy="3558485"/>
          </a:xfrm>
        </p:spPr>
        <p:txBody>
          <a:bodyPr/>
          <a:lstStyle/>
          <a:p>
            <a:r>
              <a:rPr lang="en-US" sz="3200" dirty="0"/>
              <a:t>Contact the </a:t>
            </a:r>
          </a:p>
          <a:p>
            <a:r>
              <a:rPr lang="en-US" sz="3200" dirty="0"/>
              <a:t>Kiwanis Service Leadership Program Team </a:t>
            </a:r>
          </a:p>
          <a:p>
            <a:r>
              <a:rPr lang="en-US" sz="3200" dirty="0"/>
              <a:t>at</a:t>
            </a:r>
          </a:p>
          <a:p>
            <a:r>
              <a:rPr lang="en-US" sz="3200" dirty="0"/>
              <a:t>KeyClub@Kiwanis.org</a:t>
            </a:r>
          </a:p>
        </p:txBody>
      </p:sp>
    </p:spTree>
    <p:extLst>
      <p:ext uri="{BB962C8B-B14F-4D97-AF65-F5344CB8AC3E}">
        <p14:creationId xmlns:p14="http://schemas.microsoft.com/office/powerpoint/2010/main" val="983817566"/>
      </p:ext>
    </p:extLst>
  </p:cSld>
  <p:clrMapOvr>
    <a:masterClrMapping/>
  </p:clrMapOvr>
</p:sld>
</file>

<file path=ppt/theme/theme1.xml><?xml version="1.0" encoding="utf-8"?>
<a:theme xmlns:a="http://schemas.openxmlformats.org/drawingml/2006/main" name="Office Theme">
  <a:themeElements>
    <a:clrScheme name="Key Club 1">
      <a:dk1>
        <a:srgbClr val="000000"/>
      </a:dk1>
      <a:lt1>
        <a:srgbClr val="FFFFFF"/>
      </a:lt1>
      <a:dk2>
        <a:srgbClr val="44546A"/>
      </a:dk2>
      <a:lt2>
        <a:srgbClr val="E7E6E6"/>
      </a:lt2>
      <a:accent1>
        <a:srgbClr val="003366"/>
      </a:accent1>
      <a:accent2>
        <a:srgbClr val="00AEEF"/>
      </a:accent2>
      <a:accent3>
        <a:srgbClr val="719849"/>
      </a:accent3>
      <a:accent4>
        <a:srgbClr val="FFC000"/>
      </a:accent4>
      <a:accent5>
        <a:srgbClr val="F58024"/>
      </a:accent5>
      <a:accent6>
        <a:srgbClr val="7D90AA"/>
      </a:accent6>
      <a:hlink>
        <a:srgbClr val="00AEEF"/>
      </a:hlink>
      <a:folHlink>
        <a:srgbClr val="C0C0C0"/>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602</TotalTime>
  <Words>1397</Words>
  <Application>Microsoft Office PowerPoint</Application>
  <PresentationFormat>Widescreen</PresentationFormat>
  <Paragraphs>106</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Century Gothic</vt:lpstr>
      <vt:lpstr>Verdana Pro Cond Semibold</vt:lpstr>
      <vt:lpstr>Office Theme</vt:lpstr>
      <vt:lpstr>What’s next after Builders Club? </vt:lpstr>
      <vt:lpstr>What is Key Club?</vt:lpstr>
      <vt:lpstr>Key Club is ….</vt:lpstr>
      <vt:lpstr>Key Clubs are made up of ….</vt:lpstr>
      <vt:lpstr>Key Club offers leadership opportunities!</vt:lpstr>
      <vt:lpstr>Continue to learn about  and improve your community!</vt:lpstr>
      <vt:lpstr>Support causes you care about!</vt:lpstr>
      <vt:lpstr>Key Club creates a positive  place to belong!</vt:lpstr>
      <vt:lpstr>Here’s what members say about Key Club!</vt:lpstr>
      <vt:lpstr>Plan to become a  Key Club member!</vt:lpstr>
      <vt:lpstr>PowerPoint Presentation</vt:lpstr>
      <vt:lpstr>PowerPoint Presentation</vt:lpstr>
      <vt:lpstr>Make an impact as a  Key Club member!</vt:lpstr>
      <vt:lpstr>Need help?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Lindsey Wells</dc:creator>
  <cp:lastModifiedBy>Lisa Pyron</cp:lastModifiedBy>
  <cp:revision>43</cp:revision>
  <cp:lastPrinted>2020-10-07T16:57:22Z</cp:lastPrinted>
  <dcterms:created xsi:type="dcterms:W3CDTF">2020-10-07T13:43:24Z</dcterms:created>
  <dcterms:modified xsi:type="dcterms:W3CDTF">2026-07-10T20:36:13Z</dcterms:modified>
</cp:coreProperties>
</file>