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sldIdLst>
    <p:sldId id="263" r:id="rId5"/>
    <p:sldId id="264" r:id="rId6"/>
    <p:sldId id="265" r:id="rId7"/>
    <p:sldId id="266" r:id="rId8"/>
    <p:sldId id="267" r:id="rId9"/>
    <p:sldId id="268" r:id="rId10"/>
    <p:sldId id="269" r:id="rId11"/>
    <p:sldId id="272" r:id="rId12"/>
    <p:sldId id="27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C3DC"/>
    <a:srgbClr val="0065A1"/>
    <a:srgbClr val="E98300"/>
    <a:srgbClr val="7FB539"/>
    <a:srgbClr val="003874"/>
    <a:srgbClr val="002F5F"/>
    <a:srgbClr val="FCC607"/>
    <a:srgbClr val="00073B"/>
    <a:srgbClr val="0CC6DE"/>
    <a:srgbClr val="0078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A0EF74-32A1-553C-C17A-2367AF0B493E}" v="2" dt="2026-09-16T18:51:12.029"/>
    <p1510:client id="{6DA6CE9E-6713-1EF8-184B-BE00235315BA}" v="4" dt="2026-09-17T14:01:22.5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97"/>
    <p:restoredTop sz="65120" autoAdjust="0"/>
  </p:normalViewPr>
  <p:slideViewPr>
    <p:cSldViewPr snapToGrid="0" snapToObjects="1" showGuides="1">
      <p:cViewPr varScale="1">
        <p:scale>
          <a:sx n="39" d="100"/>
          <a:sy n="39" d="100"/>
        </p:scale>
        <p:origin x="1412" y="32"/>
      </p:cViewPr>
      <p:guideLst>
        <p:guide orient="horz" pos="2160"/>
        <p:guide pos="38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ana Nissan" userId="S::lnissan@kiwanis.org::19643c4a-ca27-4c84-88e7-baa662587841" providerId="AD" clId="Web-{6DA6CE9E-6713-1EF8-184B-BE00235315BA}"/>
    <pc:docChg chg="modSld">
      <pc:chgData name="Luana Nissan" userId="S::lnissan@kiwanis.org::19643c4a-ca27-4c84-88e7-baa662587841" providerId="AD" clId="Web-{6DA6CE9E-6713-1EF8-184B-BE00235315BA}" dt="2026-09-17T14:01:22.593" v="3" actId="1076"/>
      <pc:docMkLst>
        <pc:docMk/>
      </pc:docMkLst>
      <pc:sldChg chg="addSp delSp modSp">
        <pc:chgData name="Luana Nissan" userId="S::lnissan@kiwanis.org::19643c4a-ca27-4c84-88e7-baa662587841" providerId="AD" clId="Web-{6DA6CE9E-6713-1EF8-184B-BE00235315BA}" dt="2026-09-17T14:01:22.593" v="3" actId="1076"/>
        <pc:sldMkLst>
          <pc:docMk/>
          <pc:sldMk cId="1482969011" sldId="272"/>
        </pc:sldMkLst>
        <pc:spChg chg="del">
          <ac:chgData name="Luana Nissan" userId="S::lnissan@kiwanis.org::19643c4a-ca27-4c84-88e7-baa662587841" providerId="AD" clId="Web-{6DA6CE9E-6713-1EF8-184B-BE00235315BA}" dt="2026-09-17T14:00:57.748" v="0"/>
          <ac:spMkLst>
            <pc:docMk/>
            <pc:sldMk cId="1482969011" sldId="272"/>
            <ac:spMk id="2" creationId="{71B7F02F-FF70-F883-BD49-F874A7171840}"/>
          </ac:spMkLst>
        </pc:spChg>
        <pc:spChg chg="add del mod">
          <ac:chgData name="Luana Nissan" userId="S::lnissan@kiwanis.org::19643c4a-ca27-4c84-88e7-baa662587841" providerId="AD" clId="Web-{6DA6CE9E-6713-1EF8-184B-BE00235315BA}" dt="2026-09-17T14:01:15.749" v="1"/>
          <ac:spMkLst>
            <pc:docMk/>
            <pc:sldMk cId="1482969011" sldId="272"/>
            <ac:spMk id="5" creationId="{FC2A9C18-8EB4-B970-ABE2-377FDA4E423F}"/>
          </ac:spMkLst>
        </pc:spChg>
        <pc:spChg chg="mod">
          <ac:chgData name="Luana Nissan" userId="S::lnissan@kiwanis.org::19643c4a-ca27-4c84-88e7-baa662587841" providerId="AD" clId="Web-{6DA6CE9E-6713-1EF8-184B-BE00235315BA}" dt="2026-09-17T14:01:22.593" v="3" actId="1076"/>
          <ac:spMkLst>
            <pc:docMk/>
            <pc:sldMk cId="1482969011" sldId="272"/>
            <ac:spMk id="6" creationId="{F592C774-5711-4D03-08D8-9D5F44392E04}"/>
          </ac:spMkLst>
        </pc:spChg>
      </pc:sldChg>
    </pc:docChg>
  </pc:docChgLst>
  <pc:docChgLst>
    <pc:chgData name="Michele Schilten" userId="S::mschilten@kiwanis.org::364b15e3-6d2f-40da-ac6d-69be0f3fbbd5" providerId="AD" clId="Web-{37A0EF74-32A1-553C-C17A-2367AF0B493E}"/>
    <pc:docChg chg="modSld">
      <pc:chgData name="Michele Schilten" userId="S::mschilten@kiwanis.org::364b15e3-6d2f-40da-ac6d-69be0f3fbbd5" providerId="AD" clId="Web-{37A0EF74-32A1-553C-C17A-2367AF0B493E}" dt="2026-09-16T18:51:12.029" v="1" actId="14100"/>
      <pc:docMkLst>
        <pc:docMk/>
      </pc:docMkLst>
      <pc:sldChg chg="modSp">
        <pc:chgData name="Michele Schilten" userId="S::mschilten@kiwanis.org::364b15e3-6d2f-40da-ac6d-69be0f3fbbd5" providerId="AD" clId="Web-{37A0EF74-32A1-553C-C17A-2367AF0B493E}" dt="2026-09-16T18:51:12.029" v="1" actId="14100"/>
        <pc:sldMkLst>
          <pc:docMk/>
          <pc:sldMk cId="197297029" sldId="265"/>
        </pc:sldMkLst>
        <pc:spChg chg="mod">
          <ac:chgData name="Michele Schilten" userId="S::mschilten@kiwanis.org::364b15e3-6d2f-40da-ac6d-69be0f3fbbd5" providerId="AD" clId="Web-{37A0EF74-32A1-553C-C17A-2367AF0B493E}" dt="2026-09-16T18:51:12.029" v="1" actId="14100"/>
          <ac:spMkLst>
            <pc:docMk/>
            <pc:sldMk cId="197297029" sldId="265"/>
            <ac:spMk id="6" creationId="{5E287603-6B19-60FB-F6FA-36A3EEA5B0C3}"/>
          </ac:spMkLst>
        </pc:spChg>
      </pc:sldChg>
    </pc:docChg>
  </pc:docChgLst>
  <pc:docChgLst>
    <pc:chgData name="Luana Nissan" userId="19643c4a-ca27-4c84-88e7-baa662587841" providerId="ADAL" clId="{F4C2A4D2-57F3-4F05-8143-0D2F0AA3AA61}"/>
    <pc:docChg chg="modSld">
      <pc:chgData name="Luana Nissan" userId="19643c4a-ca27-4c84-88e7-baa662587841" providerId="ADAL" clId="{F4C2A4D2-57F3-4F05-8143-0D2F0AA3AA61}" dt="2026-09-10T20:37:45.986" v="19" actId="20577"/>
      <pc:docMkLst>
        <pc:docMk/>
      </pc:docMkLst>
      <pc:sldChg chg="modNotesTx">
        <pc:chgData name="Luana Nissan" userId="19643c4a-ca27-4c84-88e7-baa662587841" providerId="ADAL" clId="{F4C2A4D2-57F3-4F05-8143-0D2F0AA3AA61}" dt="2026-09-10T20:37:45.986" v="19" actId="20577"/>
        <pc:sldMkLst>
          <pc:docMk/>
          <pc:sldMk cId="54349806" sldId="26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C6FC4D-271B-4B8C-B732-4A9818A2B0A5}"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CFC6AF-FC73-465E-9812-0589D15F1545}" type="slidenum">
              <a:rPr lang="en-US" smtClean="0"/>
              <a:t>‹#›</a:t>
            </a:fld>
            <a:endParaRPr lang="en-US"/>
          </a:p>
        </p:txBody>
      </p:sp>
    </p:spTree>
    <p:extLst>
      <p:ext uri="{BB962C8B-B14F-4D97-AF65-F5344CB8AC3E}">
        <p14:creationId xmlns:p14="http://schemas.microsoft.com/office/powerpoint/2010/main" val="1652154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i="0" dirty="0"/>
              <a:t>Customize this slide by:</a:t>
            </a:r>
          </a:p>
          <a:p>
            <a:pPr marL="285750" indent="-285750">
              <a:buFont typeface="Arial" panose="020B0604020202020204" pitchFamily="34" charset="0"/>
              <a:buChar char="•"/>
            </a:pPr>
            <a:r>
              <a:rPr lang="en-US" sz="1400" b="1" i="0" dirty="0"/>
              <a:t>Entering the name of your Builders Club.</a:t>
            </a:r>
          </a:p>
          <a:p>
            <a:pPr marL="285750" indent="-285750">
              <a:buFont typeface="Arial" panose="020B0604020202020204" pitchFamily="34" charset="0"/>
              <a:buChar char="•"/>
            </a:pPr>
            <a:r>
              <a:rPr lang="en-US" sz="1400" b="1" i="0" dirty="0"/>
              <a:t>Adding the date of the club meeting.</a:t>
            </a:r>
          </a:p>
          <a:p>
            <a:pPr marL="285750" indent="-285750">
              <a:buFont typeface="Arial" panose="020B0604020202020204" pitchFamily="34" charset="0"/>
              <a:buChar char="•"/>
            </a:pPr>
            <a:r>
              <a:rPr lang="en-US" sz="1400" b="1" i="0" dirty="0"/>
              <a:t>Inserting an image of your school or organization’s logo or mascot. </a:t>
            </a:r>
          </a:p>
          <a:p>
            <a:pPr marL="285750" indent="-285750">
              <a:buFont typeface="Arial" panose="020B0604020202020204" pitchFamily="34" charset="0"/>
              <a:buChar char="•"/>
            </a:pPr>
            <a:r>
              <a:rPr lang="en-US" sz="1400" b="1" i="0" dirty="0"/>
              <a:t>Adding a QR code that take members </a:t>
            </a:r>
            <a:r>
              <a:rPr lang="en-US" sz="1400" b="1" i="0"/>
              <a:t>to a </a:t>
            </a:r>
            <a:r>
              <a:rPr lang="en-US" sz="1400" b="1" i="0" dirty="0"/>
              <a:t>meeting attendance form (created by the advisor or club secretary). </a:t>
            </a:r>
            <a:r>
              <a:rPr lang="en-US" sz="1400" b="1" i="1" dirty="0"/>
              <a:t>If you add an attendance QR code, make sure to ask members to use the code to add their names to the attendance form after they sit down.</a:t>
            </a:r>
          </a:p>
          <a:p>
            <a:endParaRPr lang="en-US" sz="1400" b="1" i="0" dirty="0"/>
          </a:p>
        </p:txBody>
      </p:sp>
      <p:sp>
        <p:nvSpPr>
          <p:cNvPr id="4" name="Slide Number Placeholder 3"/>
          <p:cNvSpPr>
            <a:spLocks noGrp="1"/>
          </p:cNvSpPr>
          <p:nvPr>
            <p:ph type="sldNum" sz="quarter" idx="5"/>
          </p:nvPr>
        </p:nvSpPr>
        <p:spPr/>
        <p:txBody>
          <a:bodyPr/>
          <a:lstStyle/>
          <a:p>
            <a:fld id="{780DA6AC-4452-4223-8DD9-69B3E4CB1A15}" type="slidenum">
              <a:rPr lang="en-US" smtClean="0"/>
              <a:t>1</a:t>
            </a:fld>
            <a:endParaRPr lang="en-US"/>
          </a:p>
        </p:txBody>
      </p:sp>
    </p:spTree>
    <p:extLst>
      <p:ext uri="{BB962C8B-B14F-4D97-AF65-F5344CB8AC3E}">
        <p14:creationId xmlns:p14="http://schemas.microsoft.com/office/powerpoint/2010/main" val="394814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i="0" dirty="0"/>
              <a:t>Add the names of the club’s leaders and advisors to this slide. The meeting begins with the president saying, </a:t>
            </a:r>
          </a:p>
          <a:p>
            <a:r>
              <a:rPr lang="en-US" sz="1400" b="1" i="1" dirty="0"/>
              <a:t>“Welcome. The meeting will now come to order.”</a:t>
            </a:r>
          </a:p>
          <a:p>
            <a:endParaRPr lang="en-US" dirty="0"/>
          </a:p>
        </p:txBody>
      </p:sp>
      <p:sp>
        <p:nvSpPr>
          <p:cNvPr id="4" name="Slide Number Placeholder 3"/>
          <p:cNvSpPr>
            <a:spLocks noGrp="1"/>
          </p:cNvSpPr>
          <p:nvPr>
            <p:ph type="sldNum" sz="quarter" idx="5"/>
          </p:nvPr>
        </p:nvSpPr>
        <p:spPr/>
        <p:txBody>
          <a:bodyPr/>
          <a:lstStyle/>
          <a:p>
            <a:fld id="{780DA6AC-4452-4223-8DD9-69B3E4CB1A15}" type="slidenum">
              <a:rPr lang="en-US" smtClean="0"/>
              <a:t>2</a:t>
            </a:fld>
            <a:endParaRPr lang="en-US"/>
          </a:p>
        </p:txBody>
      </p:sp>
    </p:spTree>
    <p:extLst>
      <p:ext uri="{BB962C8B-B14F-4D97-AF65-F5344CB8AC3E}">
        <p14:creationId xmlns:p14="http://schemas.microsoft.com/office/powerpoint/2010/main" val="2068575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i="0" dirty="0"/>
              <a:t>The president will lead members in reciting the club pledge, with the president saying: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1" dirty="0"/>
              <a:t>“I pledge on my honor to uphold the Objects of Builders Club. To better my school, my community, my world and myself. To aid those in need while enhancing leadership capabilities, and to encourage the fellowship of all.”</a:t>
            </a:r>
            <a:endParaRPr lang="en-US" sz="1400" b="1" i="1" dirty="0">
              <a:latin typeface="Verdana"/>
              <a:ea typeface="Verdana"/>
            </a:endParaRPr>
          </a:p>
        </p:txBody>
      </p:sp>
      <p:sp>
        <p:nvSpPr>
          <p:cNvPr id="4" name="Slide Number Placeholder 3"/>
          <p:cNvSpPr>
            <a:spLocks noGrp="1"/>
          </p:cNvSpPr>
          <p:nvPr>
            <p:ph type="sldNum" sz="quarter" idx="5"/>
          </p:nvPr>
        </p:nvSpPr>
        <p:spPr/>
        <p:txBody>
          <a:bodyPr/>
          <a:lstStyle/>
          <a:p>
            <a:fld id="{780DA6AC-4452-4223-8DD9-69B3E4CB1A15}" type="slidenum">
              <a:rPr lang="en-US" smtClean="0"/>
              <a:t>3</a:t>
            </a:fld>
            <a:endParaRPr lang="en-US"/>
          </a:p>
        </p:txBody>
      </p:sp>
    </p:spTree>
    <p:extLst>
      <p:ext uri="{BB962C8B-B14F-4D97-AF65-F5344CB8AC3E}">
        <p14:creationId xmlns:p14="http://schemas.microsoft.com/office/powerpoint/2010/main" val="925767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8DB45-DBCF-E8B1-E89A-214DB6F7A4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552CE8-1E9F-ED01-2BEA-6490A40179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A58D9F-950C-AA1F-1DA4-7AF9FCBB6B3F}"/>
              </a:ext>
            </a:extLst>
          </p:cNvPr>
          <p:cNvSpPr>
            <a:spLocks noGrp="1"/>
          </p:cNvSpPr>
          <p:nvPr>
            <p:ph type="body" idx="1"/>
          </p:nvPr>
        </p:nvSpPr>
        <p:spPr/>
        <p:txBody>
          <a:bodyPr/>
          <a:lstStyle/>
          <a:p>
            <a:r>
              <a:rPr lang="en-US" sz="1400" b="1" i="0" dirty="0"/>
              <a:t>If your club is doing an icebreaker or team-building activity during this meeting: </a:t>
            </a:r>
          </a:p>
          <a:p>
            <a:pPr marL="285750" indent="-285750">
              <a:buFont typeface="Arial" panose="020B0604020202020204" pitchFamily="34" charset="0"/>
              <a:buChar char="•"/>
            </a:pPr>
            <a:r>
              <a:rPr lang="en-US" sz="1400" b="1" i="0" dirty="0"/>
              <a:t>Write the name of the activity at the top.</a:t>
            </a:r>
          </a:p>
          <a:p>
            <a:pPr marL="285750" indent="-285750">
              <a:buFont typeface="Arial" panose="020B0604020202020204" pitchFamily="34" charset="0"/>
              <a:buChar char="•"/>
            </a:pPr>
            <a:r>
              <a:rPr lang="en-US" sz="1400" b="1" i="0" dirty="0"/>
              <a:t>Write basic instructions about how to participate on this slide. </a:t>
            </a:r>
          </a:p>
          <a:p>
            <a:r>
              <a:rPr lang="en-US" sz="1400" b="1" i="0" dirty="0"/>
              <a:t>You can read more detailed instructions from your notes.</a:t>
            </a:r>
          </a:p>
          <a:p>
            <a:r>
              <a:rPr lang="en-US" sz="1400" b="1" i="0" dirty="0"/>
              <a:t>(Remove the slide if you won’t be doing an activity.)</a:t>
            </a:r>
          </a:p>
        </p:txBody>
      </p:sp>
      <p:sp>
        <p:nvSpPr>
          <p:cNvPr id="4" name="Slide Number Placeholder 3">
            <a:extLst>
              <a:ext uri="{FF2B5EF4-FFF2-40B4-BE49-F238E27FC236}">
                <a16:creationId xmlns:a16="http://schemas.microsoft.com/office/drawing/2014/main" id="{F061FFFE-A494-145E-11F9-3A273826A020}"/>
              </a:ext>
            </a:extLst>
          </p:cNvPr>
          <p:cNvSpPr>
            <a:spLocks noGrp="1"/>
          </p:cNvSpPr>
          <p:nvPr>
            <p:ph type="sldNum" sz="quarter" idx="5"/>
          </p:nvPr>
        </p:nvSpPr>
        <p:spPr/>
        <p:txBody>
          <a:bodyPr/>
          <a:lstStyle/>
          <a:p>
            <a:fld id="{780DA6AC-4452-4223-8DD9-69B3E4CB1A15}" type="slidenum">
              <a:rPr lang="en-US" smtClean="0"/>
              <a:t>4</a:t>
            </a:fld>
            <a:endParaRPr lang="en-US"/>
          </a:p>
        </p:txBody>
      </p:sp>
    </p:spTree>
    <p:extLst>
      <p:ext uri="{BB962C8B-B14F-4D97-AF65-F5344CB8AC3E}">
        <p14:creationId xmlns:p14="http://schemas.microsoft.com/office/powerpoint/2010/main" val="1625530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72B92-C1FD-E4B6-F3D6-C6AAEABFD8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AED451-51DF-C2D5-911E-22A85726EB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346A9A-D758-80E2-831D-F84D22A30FA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dirty="0"/>
              <a:t>Create a list of what happened at the previous meeting. Include: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i="0" dirty="0"/>
              <a:t>Decisions made at the last meeting (from the secretary’s notes/minutes). </a:t>
            </a:r>
          </a:p>
          <a:p>
            <a:pPr marL="285750" indent="-285750">
              <a:buFont typeface="Arial" panose="020B0604020202020204" pitchFamily="34" charset="0"/>
              <a:buChar char="•"/>
            </a:pPr>
            <a:r>
              <a:rPr lang="en-US" sz="1400" b="1" i="0" dirty="0"/>
              <a:t>Work accomplished by officers, committees or members after the last meeting.</a:t>
            </a:r>
          </a:p>
          <a:p>
            <a:pPr marL="285750" indent="-285750">
              <a:buFont typeface="Arial" panose="020B0604020202020204" pitchFamily="34" charset="0"/>
              <a:buChar char="•"/>
            </a:pPr>
            <a:r>
              <a:rPr lang="en-US" sz="1400" b="1" i="0" dirty="0"/>
              <a:t>Unfinished tasks and who is responsible for them.</a:t>
            </a:r>
          </a:p>
          <a:p>
            <a:r>
              <a:rPr lang="en-US" sz="1400" b="1" i="0" dirty="0"/>
              <a:t>(Remove the slide if you won’t be summarizing last meeting’s discussions or don’t have unfinished tasks.)</a:t>
            </a:r>
          </a:p>
        </p:txBody>
      </p:sp>
      <p:sp>
        <p:nvSpPr>
          <p:cNvPr id="4" name="Slide Number Placeholder 3">
            <a:extLst>
              <a:ext uri="{FF2B5EF4-FFF2-40B4-BE49-F238E27FC236}">
                <a16:creationId xmlns:a16="http://schemas.microsoft.com/office/drawing/2014/main" id="{8A5DE4AB-B96C-C267-F6DA-C496F5D73F95}"/>
              </a:ext>
            </a:extLst>
          </p:cNvPr>
          <p:cNvSpPr>
            <a:spLocks noGrp="1"/>
          </p:cNvSpPr>
          <p:nvPr>
            <p:ph type="sldNum" sz="quarter" idx="5"/>
          </p:nvPr>
        </p:nvSpPr>
        <p:spPr/>
        <p:txBody>
          <a:bodyPr/>
          <a:lstStyle/>
          <a:p>
            <a:fld id="{780DA6AC-4452-4223-8DD9-69B3E4CB1A15}" type="slidenum">
              <a:rPr lang="en-US" smtClean="0"/>
              <a:t>5</a:t>
            </a:fld>
            <a:endParaRPr lang="en-US"/>
          </a:p>
        </p:txBody>
      </p:sp>
    </p:spTree>
    <p:extLst>
      <p:ext uri="{BB962C8B-B14F-4D97-AF65-F5344CB8AC3E}">
        <p14:creationId xmlns:p14="http://schemas.microsoft.com/office/powerpoint/2010/main" val="1372285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D55C2-B56A-1D43-FD37-487BA21373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86E157-DDE0-06BE-5391-315106E5BA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728D88-66B6-8105-C395-38F237684DA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dirty="0"/>
              <a:t>If any committees will be reporting updates to the club: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i="0" dirty="0"/>
              <a:t>Add the committee’s name and any important details updating the club on the committee’s work. This information should be shared by the committee’s chairperson.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dirty="0"/>
              <a:t>For instance, the Service Project Committee might list an upcoming fundraising event as the topic and would also include the date, location, and number of volunteers needed for the event.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dirty="0"/>
              <a:t>(Remove the slide if there won’t be any committee updates.)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i="0" dirty="0"/>
          </a:p>
          <a:p>
            <a:endParaRPr lang="en-US" dirty="0"/>
          </a:p>
        </p:txBody>
      </p:sp>
      <p:sp>
        <p:nvSpPr>
          <p:cNvPr id="4" name="Slide Number Placeholder 3">
            <a:extLst>
              <a:ext uri="{FF2B5EF4-FFF2-40B4-BE49-F238E27FC236}">
                <a16:creationId xmlns:a16="http://schemas.microsoft.com/office/drawing/2014/main" id="{C8196F07-627A-094C-A654-4AB76133A897}"/>
              </a:ext>
            </a:extLst>
          </p:cNvPr>
          <p:cNvSpPr>
            <a:spLocks noGrp="1"/>
          </p:cNvSpPr>
          <p:nvPr>
            <p:ph type="sldNum" sz="quarter" idx="5"/>
          </p:nvPr>
        </p:nvSpPr>
        <p:spPr/>
        <p:txBody>
          <a:bodyPr/>
          <a:lstStyle/>
          <a:p>
            <a:fld id="{780DA6AC-4452-4223-8DD9-69B3E4CB1A15}" type="slidenum">
              <a:rPr lang="en-US" smtClean="0"/>
              <a:t>6</a:t>
            </a:fld>
            <a:endParaRPr lang="en-US"/>
          </a:p>
        </p:txBody>
      </p:sp>
    </p:spTree>
    <p:extLst>
      <p:ext uri="{BB962C8B-B14F-4D97-AF65-F5344CB8AC3E}">
        <p14:creationId xmlns:p14="http://schemas.microsoft.com/office/powerpoint/2010/main" val="2287606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262AF-9750-E099-3078-F1385DC746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ECF435-7447-3BCE-1B2A-D8066298A0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819FB5-6785-C84F-8404-BC9821B885CA}"/>
              </a:ext>
            </a:extLst>
          </p:cNvPr>
          <p:cNvSpPr>
            <a:spLocks noGrp="1"/>
          </p:cNvSpPr>
          <p:nvPr>
            <p:ph type="body" idx="1"/>
          </p:nvPr>
        </p:nvSpPr>
        <p:spPr/>
        <p:txBody>
          <a:bodyPr/>
          <a:lstStyle/>
          <a:p>
            <a:r>
              <a:rPr lang="en-US" sz="1400" b="1" i="0" dirty="0"/>
              <a:t>If a guest speaker will be visiting the club, ask the speaker for a short biography and photo. Add the information noted on this slide and a picture of the speaker, if you have one. At the meeting, the president, another officer or member introduces the speaker and organization they represent and shares a more information from their bio.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dirty="0"/>
              <a:t>(Remove the slide if you won’t have a guest speaker.)</a:t>
            </a:r>
          </a:p>
          <a:p>
            <a:endParaRPr lang="en-US" sz="1400" b="1" i="0" dirty="0"/>
          </a:p>
        </p:txBody>
      </p:sp>
      <p:sp>
        <p:nvSpPr>
          <p:cNvPr id="4" name="Slide Number Placeholder 3">
            <a:extLst>
              <a:ext uri="{FF2B5EF4-FFF2-40B4-BE49-F238E27FC236}">
                <a16:creationId xmlns:a16="http://schemas.microsoft.com/office/drawing/2014/main" id="{27290181-057E-0554-2D51-F7BE3F6FD719}"/>
              </a:ext>
            </a:extLst>
          </p:cNvPr>
          <p:cNvSpPr>
            <a:spLocks noGrp="1"/>
          </p:cNvSpPr>
          <p:nvPr>
            <p:ph type="sldNum" sz="quarter" idx="5"/>
          </p:nvPr>
        </p:nvSpPr>
        <p:spPr/>
        <p:txBody>
          <a:bodyPr/>
          <a:lstStyle/>
          <a:p>
            <a:fld id="{780DA6AC-4452-4223-8DD9-69B3E4CB1A15}" type="slidenum">
              <a:rPr lang="en-US" smtClean="0"/>
              <a:t>7</a:t>
            </a:fld>
            <a:endParaRPr lang="en-US"/>
          </a:p>
        </p:txBody>
      </p:sp>
    </p:spTree>
    <p:extLst>
      <p:ext uri="{BB962C8B-B14F-4D97-AF65-F5344CB8AC3E}">
        <p14:creationId xmlns:p14="http://schemas.microsoft.com/office/powerpoint/2010/main" val="590216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408-E597-5DA5-8D6B-44ECCB0C97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267DF8-9272-D74C-447A-088A90DD06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8EFCFC-21DB-6975-4C68-C2A392B98BD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dirty="0"/>
              <a:t>Create a list of the new project or continued project work that will be discussed or worked on during the meeting. Make sure to let members know what you want to accomplish during the meeting.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dirty="0"/>
              <a:t>Include: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i="0" dirty="0"/>
              <a:t>Any decisions that the club needs to make.</a:t>
            </a:r>
          </a:p>
          <a:p>
            <a:pPr marL="285750" indent="-285750">
              <a:buFont typeface="Arial" panose="020B0604020202020204" pitchFamily="34" charset="0"/>
              <a:buChar char="•"/>
            </a:pPr>
            <a:r>
              <a:rPr lang="en-US" sz="1400" b="1" i="0" dirty="0"/>
              <a:t>Work that needs to be accomplished during the meeting or before the next meeting.</a:t>
            </a:r>
          </a:p>
          <a:p>
            <a:pPr marL="285750" indent="-285750">
              <a:buFont typeface="Arial" panose="020B0604020202020204" pitchFamily="34" charset="0"/>
              <a:buChar char="•"/>
            </a:pPr>
            <a:r>
              <a:rPr lang="en-US" sz="1400" b="1" i="0" dirty="0"/>
              <a:t>Who is responsible for any tasks.</a:t>
            </a:r>
          </a:p>
          <a:p>
            <a:pPr marL="285750" indent="-285750">
              <a:buFont typeface="Arial" panose="020B0604020202020204" pitchFamily="34" charset="0"/>
              <a:buChar char="•"/>
            </a:pPr>
            <a:r>
              <a:rPr lang="en-US" sz="1400" b="1" i="0" dirty="0"/>
              <a:t>Upcoming events or deadlines. </a:t>
            </a:r>
          </a:p>
          <a:p>
            <a:pPr marL="0" indent="0">
              <a:buFont typeface="Arial" panose="020B0604020202020204" pitchFamily="34" charset="0"/>
              <a:buNone/>
            </a:pPr>
            <a:r>
              <a:rPr lang="en-US" sz="1400" b="1" i="0" dirty="0"/>
              <a:t>(Make sure the club secretary takes notes/minutes as the discussion happens.) </a:t>
            </a:r>
          </a:p>
        </p:txBody>
      </p:sp>
      <p:sp>
        <p:nvSpPr>
          <p:cNvPr id="4" name="Slide Number Placeholder 3">
            <a:extLst>
              <a:ext uri="{FF2B5EF4-FFF2-40B4-BE49-F238E27FC236}">
                <a16:creationId xmlns:a16="http://schemas.microsoft.com/office/drawing/2014/main" id="{FADAF655-5A7A-E9D3-6284-14C6F143E2AD}"/>
              </a:ext>
            </a:extLst>
          </p:cNvPr>
          <p:cNvSpPr>
            <a:spLocks noGrp="1"/>
          </p:cNvSpPr>
          <p:nvPr>
            <p:ph type="sldNum" sz="quarter" idx="5"/>
          </p:nvPr>
        </p:nvSpPr>
        <p:spPr/>
        <p:txBody>
          <a:bodyPr/>
          <a:lstStyle/>
          <a:p>
            <a:fld id="{780DA6AC-4452-4223-8DD9-69B3E4CB1A15}" type="slidenum">
              <a:rPr lang="en-US" smtClean="0"/>
              <a:t>8</a:t>
            </a:fld>
            <a:endParaRPr lang="en-US"/>
          </a:p>
        </p:txBody>
      </p:sp>
    </p:spTree>
    <p:extLst>
      <p:ext uri="{BB962C8B-B14F-4D97-AF65-F5344CB8AC3E}">
        <p14:creationId xmlns:p14="http://schemas.microsoft.com/office/powerpoint/2010/main" val="2817771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477FB-440C-B9B1-D9B4-FDF03A77E6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1C5437-3D6A-FBD0-21EE-CC8B941392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211D7D-83C6-89F6-95D6-1C1C788E0FD5}"/>
              </a:ext>
            </a:extLst>
          </p:cNvPr>
          <p:cNvSpPr>
            <a:spLocks noGrp="1"/>
          </p:cNvSpPr>
          <p:nvPr>
            <p:ph type="body" idx="1"/>
          </p:nvPr>
        </p:nvSpPr>
        <p:spPr/>
        <p:txBody>
          <a:bodyPr/>
          <a:lstStyle/>
          <a:p>
            <a:r>
              <a:rPr lang="en-US" sz="1400" b="1" i="0" dirty="0"/>
              <a:t>Add the date and time of the next meeting to this slide. The president adjourns the meeting and reminds members of when the next meeting will be held.</a:t>
            </a:r>
          </a:p>
        </p:txBody>
      </p:sp>
      <p:sp>
        <p:nvSpPr>
          <p:cNvPr id="4" name="Slide Number Placeholder 3">
            <a:extLst>
              <a:ext uri="{FF2B5EF4-FFF2-40B4-BE49-F238E27FC236}">
                <a16:creationId xmlns:a16="http://schemas.microsoft.com/office/drawing/2014/main" id="{2D1DA4B1-F215-A2B4-2E76-4CB115A58E17}"/>
              </a:ext>
            </a:extLst>
          </p:cNvPr>
          <p:cNvSpPr>
            <a:spLocks noGrp="1"/>
          </p:cNvSpPr>
          <p:nvPr>
            <p:ph type="sldNum" sz="quarter" idx="5"/>
          </p:nvPr>
        </p:nvSpPr>
        <p:spPr/>
        <p:txBody>
          <a:bodyPr/>
          <a:lstStyle/>
          <a:p>
            <a:fld id="{780DA6AC-4452-4223-8DD9-69B3E4CB1A15}" type="slidenum">
              <a:rPr lang="en-US" smtClean="0"/>
              <a:t>9</a:t>
            </a:fld>
            <a:endParaRPr lang="en-US"/>
          </a:p>
        </p:txBody>
      </p:sp>
    </p:spTree>
    <p:extLst>
      <p:ext uri="{BB962C8B-B14F-4D97-AF65-F5344CB8AC3E}">
        <p14:creationId xmlns:p14="http://schemas.microsoft.com/office/powerpoint/2010/main" val="27855960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image" Target="../media/image9.emf"/><Relationship Id="rId7" Type="http://schemas.openxmlformats.org/officeDocument/2006/relationships/image" Target="../media/image18.emf"/><Relationship Id="rId2" Type="http://schemas.openxmlformats.org/officeDocument/2006/relationships/image" Target="../media/image8.emf"/><Relationship Id="rId1" Type="http://schemas.openxmlformats.org/officeDocument/2006/relationships/slideMaster" Target="../slideMasters/slideMaster1.xml"/><Relationship Id="rId6" Type="http://schemas.openxmlformats.org/officeDocument/2006/relationships/image" Target="../media/image7.emf"/><Relationship Id="rId5" Type="http://schemas.openxmlformats.org/officeDocument/2006/relationships/image" Target="../media/image17.emf"/><Relationship Id="rId4" Type="http://schemas.openxmlformats.org/officeDocument/2006/relationships/image" Target="../media/image16.emf"/><Relationship Id="rId9" Type="http://schemas.openxmlformats.org/officeDocument/2006/relationships/image" Target="../media/image20.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Blue">
    <p:bg>
      <p:bgPr>
        <a:solidFill>
          <a:srgbClr val="0065A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14DA8-15EB-6744-8851-1B27C8D85181}"/>
              </a:ext>
            </a:extLst>
          </p:cNvPr>
          <p:cNvSpPr>
            <a:spLocks noGrp="1"/>
          </p:cNvSpPr>
          <p:nvPr>
            <p:ph type="ctrTitle" hasCustomPrompt="1"/>
          </p:nvPr>
        </p:nvSpPr>
        <p:spPr>
          <a:xfrm>
            <a:off x="1524000" y="1131866"/>
            <a:ext cx="9144000" cy="2387600"/>
          </a:xfrm>
        </p:spPr>
        <p:txBody>
          <a:bodyPr anchor="b">
            <a:noAutofit/>
          </a:bodyPr>
          <a:lstStyle>
            <a:lvl1pPr algn="ctr">
              <a:defRPr sz="66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Club Meeting</a:t>
            </a:r>
          </a:p>
        </p:txBody>
      </p:sp>
      <p:sp>
        <p:nvSpPr>
          <p:cNvPr id="3" name="Subtitle 2">
            <a:extLst>
              <a:ext uri="{FF2B5EF4-FFF2-40B4-BE49-F238E27FC236}">
                <a16:creationId xmlns:a16="http://schemas.microsoft.com/office/drawing/2014/main" id="{F4D12832-0C8D-DD48-AE6C-B369EC37C3BB}"/>
              </a:ext>
            </a:extLst>
          </p:cNvPr>
          <p:cNvSpPr>
            <a:spLocks noGrp="1"/>
          </p:cNvSpPr>
          <p:nvPr>
            <p:ph type="subTitle" idx="1" hasCustomPrompt="1"/>
          </p:nvPr>
        </p:nvSpPr>
        <p:spPr>
          <a:xfrm>
            <a:off x="1524000" y="3611541"/>
            <a:ext cx="9144000" cy="807123"/>
          </a:xfrm>
        </p:spPr>
        <p:txBody>
          <a:bodyPr>
            <a:noAutofit/>
          </a:bodyPr>
          <a:lstStyle>
            <a:lvl1pPr marL="0" indent="0" algn="ctr">
              <a:buNone/>
              <a:defRPr sz="2800">
                <a:solidFill>
                  <a:srgbClr val="41C3D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Day, Date</a:t>
            </a:r>
          </a:p>
          <a:p>
            <a:r>
              <a:rPr lang="en-US" dirty="0"/>
              <a:t>Time</a:t>
            </a:r>
          </a:p>
        </p:txBody>
      </p:sp>
      <p:pic>
        <p:nvPicPr>
          <p:cNvPr id="9" name="Picture 8">
            <a:extLst>
              <a:ext uri="{FF2B5EF4-FFF2-40B4-BE49-F238E27FC236}">
                <a16:creationId xmlns:a16="http://schemas.microsoft.com/office/drawing/2014/main" id="{0B9BFD48-2B18-1D4B-87D9-E242BA487730}"/>
              </a:ext>
            </a:extLst>
          </p:cNvPr>
          <p:cNvPicPr>
            <a:picLocks noChangeAspect="1"/>
          </p:cNvPicPr>
          <p:nvPr userDrawn="1"/>
        </p:nvPicPr>
        <p:blipFill>
          <a:blip r:embed="rId2"/>
          <a:stretch>
            <a:fillRect/>
          </a:stretch>
        </p:blipFill>
        <p:spPr>
          <a:xfrm>
            <a:off x="4514469" y="5215432"/>
            <a:ext cx="3163061" cy="1021404"/>
          </a:xfrm>
          <a:prstGeom prst="rect">
            <a:avLst/>
          </a:prstGeom>
        </p:spPr>
      </p:pic>
      <p:pic>
        <p:nvPicPr>
          <p:cNvPr id="15" name="Picture 14">
            <a:extLst>
              <a:ext uri="{FF2B5EF4-FFF2-40B4-BE49-F238E27FC236}">
                <a16:creationId xmlns:a16="http://schemas.microsoft.com/office/drawing/2014/main" id="{EF237983-B8E5-4B47-915E-8FF2EE19158C}"/>
              </a:ext>
            </a:extLst>
          </p:cNvPr>
          <p:cNvPicPr>
            <a:picLocks noChangeAspect="1"/>
          </p:cNvPicPr>
          <p:nvPr userDrawn="1"/>
        </p:nvPicPr>
        <p:blipFill>
          <a:blip r:embed="rId3"/>
          <a:stretch>
            <a:fillRect/>
          </a:stretch>
        </p:blipFill>
        <p:spPr>
          <a:xfrm>
            <a:off x="323067" y="302043"/>
            <a:ext cx="1831410" cy="2252925"/>
          </a:xfrm>
          <a:prstGeom prst="rect">
            <a:avLst/>
          </a:prstGeom>
        </p:spPr>
      </p:pic>
      <p:pic>
        <p:nvPicPr>
          <p:cNvPr id="16" name="Picture 15">
            <a:extLst>
              <a:ext uri="{FF2B5EF4-FFF2-40B4-BE49-F238E27FC236}">
                <a16:creationId xmlns:a16="http://schemas.microsoft.com/office/drawing/2014/main" id="{ED601AAC-C748-C846-B045-43D54169C9DD}"/>
              </a:ext>
            </a:extLst>
          </p:cNvPr>
          <p:cNvPicPr>
            <a:picLocks noChangeAspect="1"/>
          </p:cNvPicPr>
          <p:nvPr userDrawn="1"/>
        </p:nvPicPr>
        <p:blipFill>
          <a:blip r:embed="rId4"/>
          <a:stretch>
            <a:fillRect/>
          </a:stretch>
        </p:blipFill>
        <p:spPr>
          <a:xfrm>
            <a:off x="9599460" y="4510739"/>
            <a:ext cx="2387600" cy="2082800"/>
          </a:xfrm>
          <a:prstGeom prst="rect">
            <a:avLst/>
          </a:prstGeom>
        </p:spPr>
      </p:pic>
    </p:spTree>
    <p:extLst>
      <p:ext uri="{BB962C8B-B14F-4D97-AF65-F5344CB8AC3E}">
        <p14:creationId xmlns:p14="http://schemas.microsoft.com/office/powerpoint/2010/main" val="704076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14DA8-15EB-6744-8851-1B27C8D851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D12832-0C8D-DD48-AE6C-B369EC37C3BB}"/>
              </a:ext>
            </a:extLst>
          </p:cNvPr>
          <p:cNvSpPr>
            <a:spLocks noGrp="1"/>
          </p:cNvSpPr>
          <p:nvPr>
            <p:ph type="subTitle" idx="1"/>
          </p:nvPr>
        </p:nvSpPr>
        <p:spPr>
          <a:xfrm>
            <a:off x="1524000" y="3602038"/>
            <a:ext cx="9144000" cy="1655762"/>
          </a:xfrm>
        </p:spPr>
        <p:txBody>
          <a:bodyPr>
            <a:noAutofit/>
          </a:bodyPr>
          <a:lstStyle>
            <a:lvl1pPr marL="0" indent="0" algn="ctr">
              <a:buNone/>
              <a:defRPr sz="2800">
                <a:solidFill>
                  <a:srgbClr val="41C3D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7" name="Picture 6">
            <a:extLst>
              <a:ext uri="{FF2B5EF4-FFF2-40B4-BE49-F238E27FC236}">
                <a16:creationId xmlns:a16="http://schemas.microsoft.com/office/drawing/2014/main" id="{B958850D-86D5-5E4F-B281-6FCF7336B74D}"/>
              </a:ext>
            </a:extLst>
          </p:cNvPr>
          <p:cNvPicPr>
            <a:picLocks noChangeAspect="1"/>
          </p:cNvPicPr>
          <p:nvPr userDrawn="1"/>
        </p:nvPicPr>
        <p:blipFill>
          <a:blip r:embed="rId2">
            <a:alphaModFix amt="3000"/>
          </a:blip>
          <a:stretch>
            <a:fillRect/>
          </a:stretch>
        </p:blipFill>
        <p:spPr>
          <a:xfrm>
            <a:off x="4612882" y="-623915"/>
            <a:ext cx="8207795" cy="8207795"/>
          </a:xfrm>
          <a:prstGeom prst="rect">
            <a:avLst/>
          </a:prstGeom>
        </p:spPr>
      </p:pic>
    </p:spTree>
    <p:extLst>
      <p:ext uri="{BB962C8B-B14F-4D97-AF65-F5344CB8AC3E}">
        <p14:creationId xmlns:p14="http://schemas.microsoft.com/office/powerpoint/2010/main" val="3791106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319C86-1D7F-7C45-A3C2-3C371197AE33}"/>
              </a:ext>
            </a:extLst>
          </p:cNvPr>
          <p:cNvSpPr/>
          <p:nvPr userDrawn="1"/>
        </p:nvSpPr>
        <p:spPr>
          <a:xfrm>
            <a:off x="6096000" y="0"/>
            <a:ext cx="6096000" cy="6858000"/>
          </a:xfrm>
          <a:prstGeom prst="rect">
            <a:avLst/>
          </a:prstGeom>
          <a:solidFill>
            <a:srgbClr val="41C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D14DA8-15EB-6744-8851-1B27C8D85181}"/>
              </a:ext>
            </a:extLst>
          </p:cNvPr>
          <p:cNvSpPr>
            <a:spLocks noGrp="1"/>
          </p:cNvSpPr>
          <p:nvPr>
            <p:ph type="ctrTitle"/>
          </p:nvPr>
        </p:nvSpPr>
        <p:spPr>
          <a:xfrm>
            <a:off x="7014575" y="1703540"/>
            <a:ext cx="4546948" cy="2221576"/>
          </a:xfrm>
        </p:spPr>
        <p:txBody>
          <a:bodyPr anchor="b">
            <a:noAutofit/>
          </a:bodyPr>
          <a:lstStyle>
            <a:lvl1pPr algn="ctr">
              <a:defRPr sz="5400">
                <a:solidFill>
                  <a:srgbClr val="0065A1"/>
                </a:solidFill>
              </a:defRPr>
            </a:lvl1pPr>
          </a:lstStyle>
          <a:p>
            <a:r>
              <a:rPr lang="en-US" dirty="0"/>
              <a:t>Click to edit Master title style</a:t>
            </a:r>
          </a:p>
        </p:txBody>
      </p:sp>
      <p:sp>
        <p:nvSpPr>
          <p:cNvPr id="3" name="Subtitle 2">
            <a:extLst>
              <a:ext uri="{FF2B5EF4-FFF2-40B4-BE49-F238E27FC236}">
                <a16:creationId xmlns:a16="http://schemas.microsoft.com/office/drawing/2014/main" id="{F4D12832-0C8D-DD48-AE6C-B369EC37C3BB}"/>
              </a:ext>
            </a:extLst>
          </p:cNvPr>
          <p:cNvSpPr>
            <a:spLocks noGrp="1"/>
          </p:cNvSpPr>
          <p:nvPr>
            <p:ph type="subTitle" idx="1"/>
          </p:nvPr>
        </p:nvSpPr>
        <p:spPr>
          <a:xfrm>
            <a:off x="7014575" y="4277509"/>
            <a:ext cx="4546948" cy="792803"/>
          </a:xfrm>
        </p:spPr>
        <p:txBody>
          <a:bodyPr>
            <a:no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Rectangle 13">
            <a:extLst>
              <a:ext uri="{FF2B5EF4-FFF2-40B4-BE49-F238E27FC236}">
                <a16:creationId xmlns:a16="http://schemas.microsoft.com/office/drawing/2014/main" id="{32DC66B9-067C-0E42-ACBD-05D304B1BE0D}"/>
              </a:ext>
            </a:extLst>
          </p:cNvPr>
          <p:cNvSpPr/>
          <p:nvPr userDrawn="1"/>
        </p:nvSpPr>
        <p:spPr>
          <a:xfrm>
            <a:off x="-379152" y="460180"/>
            <a:ext cx="3230107" cy="971321"/>
          </a:xfrm>
          <a:prstGeom prst="rect">
            <a:avLst/>
          </a:prstGeom>
          <a:solidFill>
            <a:srgbClr val="00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68A4705-11D6-AA43-8E88-AC90BA3218D0}"/>
              </a:ext>
            </a:extLst>
          </p:cNvPr>
          <p:cNvPicPr>
            <a:picLocks noChangeAspect="1"/>
          </p:cNvPicPr>
          <p:nvPr userDrawn="1"/>
        </p:nvPicPr>
        <p:blipFill>
          <a:blip r:embed="rId3"/>
          <a:stretch>
            <a:fillRect/>
          </a:stretch>
        </p:blipFill>
        <p:spPr>
          <a:xfrm>
            <a:off x="407661" y="599920"/>
            <a:ext cx="2175832" cy="702612"/>
          </a:xfrm>
          <a:prstGeom prst="rect">
            <a:avLst/>
          </a:prstGeom>
        </p:spPr>
      </p:pic>
    </p:spTree>
    <p:extLst>
      <p:ext uri="{BB962C8B-B14F-4D97-AF65-F5344CB8AC3E}">
        <p14:creationId xmlns:p14="http://schemas.microsoft.com/office/powerpoint/2010/main" val="4683304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nip Single Corner Rectangle 7">
            <a:extLst>
              <a:ext uri="{FF2B5EF4-FFF2-40B4-BE49-F238E27FC236}">
                <a16:creationId xmlns:a16="http://schemas.microsoft.com/office/drawing/2014/main" id="{4A5D63C8-C2A8-7C47-8682-2C6561F30FB7}"/>
              </a:ext>
            </a:extLst>
          </p:cNvPr>
          <p:cNvSpPr/>
          <p:nvPr userDrawn="1"/>
        </p:nvSpPr>
        <p:spPr>
          <a:xfrm>
            <a:off x="-1" y="1596452"/>
            <a:ext cx="5801193" cy="3665096"/>
          </a:xfrm>
          <a:prstGeom prst="snip1Rect">
            <a:avLst/>
          </a:prstGeom>
          <a:solidFill>
            <a:srgbClr val="00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6D29DFB-9B3A-3247-9504-800CFE6DF189}"/>
              </a:ext>
            </a:extLst>
          </p:cNvPr>
          <p:cNvSpPr>
            <a:spLocks noGrp="1"/>
          </p:cNvSpPr>
          <p:nvPr>
            <p:ph idx="1" hasCustomPrompt="1"/>
          </p:nvPr>
        </p:nvSpPr>
        <p:spPr>
          <a:xfrm>
            <a:off x="613775" y="2179529"/>
            <a:ext cx="4622104" cy="526094"/>
          </a:xfrm>
        </p:spPr>
        <p:txBody>
          <a:bodyPr>
            <a:noAutofit/>
          </a:bodyPr>
          <a:lstStyle>
            <a:lvl1pPr marL="0" indent="0">
              <a:buNone/>
              <a:defRPr sz="3200" b="1">
                <a:solidFill>
                  <a:srgbClr val="41C3DC"/>
                </a:solidFill>
              </a:defRPr>
            </a:lvl1pPr>
          </a:lstStyle>
          <a:p>
            <a:pPr lvl="0"/>
            <a:r>
              <a:rPr lang="en-US" dirty="0"/>
              <a:t>Click to edit title</a:t>
            </a:r>
          </a:p>
        </p:txBody>
      </p:sp>
      <p:pic>
        <p:nvPicPr>
          <p:cNvPr id="11" name="Picture 10">
            <a:extLst>
              <a:ext uri="{FF2B5EF4-FFF2-40B4-BE49-F238E27FC236}">
                <a16:creationId xmlns:a16="http://schemas.microsoft.com/office/drawing/2014/main" id="{5D04086A-AA73-AE47-B6A9-92212185F532}"/>
              </a:ext>
            </a:extLst>
          </p:cNvPr>
          <p:cNvPicPr>
            <a:picLocks noChangeAspect="1"/>
          </p:cNvPicPr>
          <p:nvPr userDrawn="1"/>
        </p:nvPicPr>
        <p:blipFill>
          <a:blip r:embed="rId3"/>
          <a:stretch>
            <a:fillRect/>
          </a:stretch>
        </p:blipFill>
        <p:spPr>
          <a:xfrm>
            <a:off x="613775" y="1773691"/>
            <a:ext cx="203200" cy="228600"/>
          </a:xfrm>
          <a:prstGeom prst="rect">
            <a:avLst/>
          </a:prstGeom>
        </p:spPr>
      </p:pic>
      <p:pic>
        <p:nvPicPr>
          <p:cNvPr id="12" name="Picture 11">
            <a:extLst>
              <a:ext uri="{FF2B5EF4-FFF2-40B4-BE49-F238E27FC236}">
                <a16:creationId xmlns:a16="http://schemas.microsoft.com/office/drawing/2014/main" id="{CFF74060-9325-9242-AAC6-33A035FE082C}"/>
              </a:ext>
            </a:extLst>
          </p:cNvPr>
          <p:cNvPicPr>
            <a:picLocks noChangeAspect="1"/>
          </p:cNvPicPr>
          <p:nvPr userDrawn="1"/>
        </p:nvPicPr>
        <p:blipFill>
          <a:blip r:embed="rId4"/>
          <a:stretch>
            <a:fillRect/>
          </a:stretch>
        </p:blipFill>
        <p:spPr>
          <a:xfrm>
            <a:off x="97337" y="1786391"/>
            <a:ext cx="419100" cy="431800"/>
          </a:xfrm>
          <a:prstGeom prst="rect">
            <a:avLst/>
          </a:prstGeom>
        </p:spPr>
      </p:pic>
      <p:pic>
        <p:nvPicPr>
          <p:cNvPr id="14" name="Picture 13">
            <a:extLst>
              <a:ext uri="{FF2B5EF4-FFF2-40B4-BE49-F238E27FC236}">
                <a16:creationId xmlns:a16="http://schemas.microsoft.com/office/drawing/2014/main" id="{2C6F5C7C-4702-FB49-998A-523C2DD3BE93}"/>
              </a:ext>
            </a:extLst>
          </p:cNvPr>
          <p:cNvPicPr>
            <a:picLocks noChangeAspect="1"/>
          </p:cNvPicPr>
          <p:nvPr userDrawn="1"/>
        </p:nvPicPr>
        <p:blipFill>
          <a:blip r:embed="rId5"/>
          <a:stretch>
            <a:fillRect/>
          </a:stretch>
        </p:blipFill>
        <p:spPr>
          <a:xfrm>
            <a:off x="5465038" y="4415713"/>
            <a:ext cx="203200" cy="228600"/>
          </a:xfrm>
          <a:prstGeom prst="rect">
            <a:avLst/>
          </a:prstGeom>
        </p:spPr>
      </p:pic>
      <p:pic>
        <p:nvPicPr>
          <p:cNvPr id="15" name="Picture 14">
            <a:extLst>
              <a:ext uri="{FF2B5EF4-FFF2-40B4-BE49-F238E27FC236}">
                <a16:creationId xmlns:a16="http://schemas.microsoft.com/office/drawing/2014/main" id="{CBC1225C-D8D8-3F42-8BBB-63E540EB59AE}"/>
              </a:ext>
            </a:extLst>
          </p:cNvPr>
          <p:cNvPicPr>
            <a:picLocks noChangeAspect="1"/>
          </p:cNvPicPr>
          <p:nvPr userDrawn="1"/>
        </p:nvPicPr>
        <p:blipFill>
          <a:blip r:embed="rId6"/>
          <a:stretch>
            <a:fillRect/>
          </a:stretch>
        </p:blipFill>
        <p:spPr>
          <a:xfrm>
            <a:off x="5255488" y="4784942"/>
            <a:ext cx="419100" cy="330200"/>
          </a:xfrm>
          <a:prstGeom prst="rect">
            <a:avLst/>
          </a:prstGeom>
        </p:spPr>
      </p:pic>
      <p:pic>
        <p:nvPicPr>
          <p:cNvPr id="16" name="Picture 15">
            <a:extLst>
              <a:ext uri="{FF2B5EF4-FFF2-40B4-BE49-F238E27FC236}">
                <a16:creationId xmlns:a16="http://schemas.microsoft.com/office/drawing/2014/main" id="{9C564BBC-FC9C-8745-ABF1-F62BEC3C05C9}"/>
              </a:ext>
            </a:extLst>
          </p:cNvPr>
          <p:cNvPicPr>
            <a:picLocks noChangeAspect="1"/>
          </p:cNvPicPr>
          <p:nvPr userDrawn="1"/>
        </p:nvPicPr>
        <p:blipFill>
          <a:blip r:embed="rId7"/>
          <a:stretch>
            <a:fillRect/>
          </a:stretch>
        </p:blipFill>
        <p:spPr>
          <a:xfrm>
            <a:off x="4788072" y="4843094"/>
            <a:ext cx="190500" cy="241300"/>
          </a:xfrm>
          <a:prstGeom prst="rect">
            <a:avLst/>
          </a:prstGeom>
        </p:spPr>
      </p:pic>
      <p:pic>
        <p:nvPicPr>
          <p:cNvPr id="17" name="Picture 16">
            <a:extLst>
              <a:ext uri="{FF2B5EF4-FFF2-40B4-BE49-F238E27FC236}">
                <a16:creationId xmlns:a16="http://schemas.microsoft.com/office/drawing/2014/main" id="{221E4123-87B1-F142-9DD9-9681E7C9892F}"/>
              </a:ext>
            </a:extLst>
          </p:cNvPr>
          <p:cNvPicPr>
            <a:picLocks noChangeAspect="1"/>
          </p:cNvPicPr>
          <p:nvPr userDrawn="1"/>
        </p:nvPicPr>
        <p:blipFill>
          <a:blip r:embed="rId5"/>
          <a:stretch>
            <a:fillRect/>
          </a:stretch>
        </p:blipFill>
        <p:spPr>
          <a:xfrm>
            <a:off x="205287" y="2408130"/>
            <a:ext cx="203200" cy="228600"/>
          </a:xfrm>
          <a:prstGeom prst="rect">
            <a:avLst/>
          </a:prstGeom>
        </p:spPr>
      </p:pic>
      <p:sp>
        <p:nvSpPr>
          <p:cNvPr id="4" name="Text Placeholder 3">
            <a:extLst>
              <a:ext uri="{FF2B5EF4-FFF2-40B4-BE49-F238E27FC236}">
                <a16:creationId xmlns:a16="http://schemas.microsoft.com/office/drawing/2014/main" id="{68D579EA-4BF7-4D45-AA41-ADCE7348C55D}"/>
              </a:ext>
            </a:extLst>
          </p:cNvPr>
          <p:cNvSpPr>
            <a:spLocks noGrp="1"/>
          </p:cNvSpPr>
          <p:nvPr>
            <p:ph type="body" sz="quarter" idx="15" hasCustomPrompt="1"/>
          </p:nvPr>
        </p:nvSpPr>
        <p:spPr>
          <a:xfrm>
            <a:off x="614363" y="2892425"/>
            <a:ext cx="4641850" cy="1752600"/>
          </a:xfrm>
        </p:spPr>
        <p:txBody>
          <a:bodyPr>
            <a:noAutofit/>
          </a:bodyPr>
          <a:lstStyle>
            <a:lvl1pPr>
              <a:defRPr>
                <a:solidFill>
                  <a:schemeClr val="bg1"/>
                </a:solidFill>
              </a:defRPr>
            </a:lvl1pPr>
            <a:lvl2pPr marL="800100" indent="-342900">
              <a:lnSpc>
                <a:spcPct val="100000"/>
              </a:lnSpc>
              <a:buFont typeface="Arial" panose="020B0604020202020204" pitchFamily="34" charset="0"/>
              <a:buChar char="•"/>
              <a:defRPr>
                <a:solidFill>
                  <a:schemeClr val="bg1"/>
                </a:solidFill>
              </a:defRPr>
            </a:lvl2pPr>
            <a:lvl3pPr marL="1257300" indent="-342900">
              <a:lnSpc>
                <a:spcPct val="100000"/>
              </a:lnSpc>
              <a:buFont typeface="Arial" panose="020B0604020202020204" pitchFamily="34" charset="0"/>
              <a:buChar char="•"/>
              <a:defRPr>
                <a:solidFill>
                  <a:schemeClr val="bg1"/>
                </a:solidFill>
              </a:defRPr>
            </a:lvl3pPr>
            <a:lvl4pPr marL="1657350" indent="-285750">
              <a:lnSpc>
                <a:spcPct val="100000"/>
              </a:lnSpc>
              <a:buFont typeface="Arial" panose="020B0604020202020204" pitchFamily="34" charset="0"/>
              <a:buChar char="•"/>
              <a:defRPr>
                <a:solidFill>
                  <a:schemeClr val="bg1"/>
                </a:solidFill>
              </a:defRPr>
            </a:lvl4pPr>
            <a:lvl5pPr marL="2114550" indent="-285750">
              <a:lnSpc>
                <a:spcPct val="100000"/>
              </a:lnSpc>
              <a:buFont typeface="Arial" panose="020B0604020202020204" pitchFamily="34" charset="0"/>
              <a:buChar char="•"/>
              <a:defRPr>
                <a:solidFill>
                  <a:schemeClr val="bg1"/>
                </a:solidFill>
              </a:defRPr>
            </a:lvl5pPr>
          </a:lstStyle>
          <a:p>
            <a:pPr lvl="1"/>
            <a:r>
              <a:rPr lang="en-US" dirty="0"/>
              <a:t>Click to edit copy</a:t>
            </a:r>
          </a:p>
        </p:txBody>
      </p:sp>
    </p:spTree>
    <p:extLst>
      <p:ext uri="{BB962C8B-B14F-4D97-AF65-F5344CB8AC3E}">
        <p14:creationId xmlns:p14="http://schemas.microsoft.com/office/powerpoint/2010/main" val="42012458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Bar">
    <p:spTree>
      <p:nvGrpSpPr>
        <p:cNvPr id="1" name=""/>
        <p:cNvGrpSpPr/>
        <p:nvPr/>
      </p:nvGrpSpPr>
      <p:grpSpPr>
        <a:xfrm>
          <a:off x="0" y="0"/>
          <a:ext cx="0" cy="0"/>
          <a:chOff x="0" y="0"/>
          <a:chExt cx="0" cy="0"/>
        </a:xfrm>
      </p:grpSpPr>
      <p:sp>
        <p:nvSpPr>
          <p:cNvPr id="9" name="Snip Single Corner Rectangle 8">
            <a:extLst>
              <a:ext uri="{FF2B5EF4-FFF2-40B4-BE49-F238E27FC236}">
                <a16:creationId xmlns:a16="http://schemas.microsoft.com/office/drawing/2014/main" id="{F3B92569-C5A7-7848-A68F-7800D65C6A04}"/>
              </a:ext>
            </a:extLst>
          </p:cNvPr>
          <p:cNvSpPr/>
          <p:nvPr userDrawn="1"/>
        </p:nvSpPr>
        <p:spPr>
          <a:xfrm>
            <a:off x="766128" y="1116767"/>
            <a:ext cx="10732765" cy="4624466"/>
          </a:xfrm>
          <a:prstGeom prst="snip1Rect">
            <a:avLst/>
          </a:prstGeom>
          <a:solidFill>
            <a:srgbClr val="41C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5459C1E-A356-FA4B-87F9-27C03BDE4818}"/>
              </a:ext>
            </a:extLst>
          </p:cNvPr>
          <p:cNvSpPr/>
          <p:nvPr userDrawn="1"/>
        </p:nvSpPr>
        <p:spPr>
          <a:xfrm>
            <a:off x="0" y="1109273"/>
            <a:ext cx="12192000" cy="4631960"/>
          </a:xfrm>
          <a:prstGeom prst="rect">
            <a:avLst/>
          </a:prstGeom>
          <a:solidFill>
            <a:srgbClr val="41C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D97E3A3-E8E6-B740-AE7A-95677750388E}"/>
              </a:ext>
            </a:extLst>
          </p:cNvPr>
          <p:cNvPicPr>
            <a:picLocks noChangeAspect="1"/>
          </p:cNvPicPr>
          <p:nvPr userDrawn="1"/>
        </p:nvPicPr>
        <p:blipFill>
          <a:blip r:embed="rId2"/>
          <a:stretch>
            <a:fillRect/>
          </a:stretch>
        </p:blipFill>
        <p:spPr>
          <a:xfrm>
            <a:off x="5624678" y="1908651"/>
            <a:ext cx="942643" cy="939480"/>
          </a:xfrm>
          <a:prstGeom prst="rect">
            <a:avLst/>
          </a:prstGeom>
        </p:spPr>
      </p:pic>
      <p:sp>
        <p:nvSpPr>
          <p:cNvPr id="2" name="Title 1">
            <a:extLst>
              <a:ext uri="{FF2B5EF4-FFF2-40B4-BE49-F238E27FC236}">
                <a16:creationId xmlns:a16="http://schemas.microsoft.com/office/drawing/2014/main" id="{80EA9B32-DB08-1B48-8275-216E899DB6AB}"/>
              </a:ext>
            </a:extLst>
          </p:cNvPr>
          <p:cNvSpPr>
            <a:spLocks noGrp="1"/>
          </p:cNvSpPr>
          <p:nvPr>
            <p:ph type="title" hasCustomPrompt="1"/>
          </p:nvPr>
        </p:nvSpPr>
        <p:spPr>
          <a:xfrm>
            <a:off x="2814180" y="3139719"/>
            <a:ext cx="6563639" cy="541302"/>
          </a:xfrm>
        </p:spPr>
        <p:txBody>
          <a:bodyPr anchor="b">
            <a:noAutofit/>
          </a:bodyPr>
          <a:lstStyle>
            <a:lvl1pPr algn="ctr">
              <a:defRPr sz="3200"/>
            </a:lvl1pPr>
          </a:lstStyle>
          <a:p>
            <a:r>
              <a:rPr lang="en-US" dirty="0"/>
              <a:t>Click to edit title</a:t>
            </a:r>
          </a:p>
        </p:txBody>
      </p:sp>
      <p:sp>
        <p:nvSpPr>
          <p:cNvPr id="3" name="Text Placeholder 2">
            <a:extLst>
              <a:ext uri="{FF2B5EF4-FFF2-40B4-BE49-F238E27FC236}">
                <a16:creationId xmlns:a16="http://schemas.microsoft.com/office/drawing/2014/main" id="{05FFCA47-8D16-534A-A7B7-FDFA148B25A7}"/>
              </a:ext>
            </a:extLst>
          </p:cNvPr>
          <p:cNvSpPr>
            <a:spLocks noGrp="1"/>
          </p:cNvSpPr>
          <p:nvPr>
            <p:ph type="body" idx="1" hasCustomPrompt="1"/>
          </p:nvPr>
        </p:nvSpPr>
        <p:spPr>
          <a:xfrm>
            <a:off x="2814180" y="3782860"/>
            <a:ext cx="6563639" cy="1215024"/>
          </a:xfrm>
        </p:spPr>
        <p:txBody>
          <a:bodyPr>
            <a:noAutofit/>
          </a:bodyPr>
          <a:lstStyle>
            <a:lvl1pPr marL="0" indent="0" algn="ctr">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14880528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ngle Column Left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CA573-8ECC-C34C-B3DA-1CB5F32B4B91}"/>
              </a:ext>
            </a:extLst>
          </p:cNvPr>
          <p:cNvSpPr>
            <a:spLocks noGrp="1"/>
          </p:cNvSpPr>
          <p:nvPr>
            <p:ph type="title"/>
          </p:nvPr>
        </p:nvSpPr>
        <p:spPr>
          <a:xfrm>
            <a:off x="2793304" y="365125"/>
            <a:ext cx="8642960" cy="1325563"/>
          </a:xfrm>
        </p:spPr>
        <p:txBody>
          <a:bodyPr>
            <a:noAutofit/>
          </a:bodyPr>
          <a:lstStyle>
            <a:lvl1pPr>
              <a:defRPr sz="4000"/>
            </a:lvl1pPr>
          </a:lstStyle>
          <a:p>
            <a:r>
              <a:rPr lang="en-US" dirty="0"/>
              <a:t>Click to edit Master title style</a:t>
            </a:r>
          </a:p>
        </p:txBody>
      </p:sp>
      <p:sp>
        <p:nvSpPr>
          <p:cNvPr id="8" name="Rectangle 7">
            <a:extLst>
              <a:ext uri="{FF2B5EF4-FFF2-40B4-BE49-F238E27FC236}">
                <a16:creationId xmlns:a16="http://schemas.microsoft.com/office/drawing/2014/main" id="{DB5A9705-DB95-DD49-8062-376F94359B40}"/>
              </a:ext>
            </a:extLst>
          </p:cNvPr>
          <p:cNvSpPr/>
          <p:nvPr userDrawn="1"/>
        </p:nvSpPr>
        <p:spPr>
          <a:xfrm>
            <a:off x="0" y="0"/>
            <a:ext cx="1943725" cy="6858000"/>
          </a:xfrm>
          <a:prstGeom prst="rect">
            <a:avLst/>
          </a:prstGeom>
          <a:solidFill>
            <a:srgbClr val="00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27C9C457-2524-9441-9447-28A00B73FBC5}"/>
              </a:ext>
            </a:extLst>
          </p:cNvPr>
          <p:cNvPicPr>
            <a:picLocks noChangeAspect="1"/>
          </p:cNvPicPr>
          <p:nvPr userDrawn="1"/>
        </p:nvPicPr>
        <p:blipFill>
          <a:blip r:embed="rId2"/>
          <a:stretch>
            <a:fillRect/>
          </a:stretch>
        </p:blipFill>
        <p:spPr>
          <a:xfrm>
            <a:off x="309653" y="2554983"/>
            <a:ext cx="1324417" cy="3759635"/>
          </a:xfrm>
          <a:prstGeom prst="rect">
            <a:avLst/>
          </a:prstGeom>
        </p:spPr>
      </p:pic>
      <p:sp>
        <p:nvSpPr>
          <p:cNvPr id="30" name="Content Placeholder 2">
            <a:extLst>
              <a:ext uri="{FF2B5EF4-FFF2-40B4-BE49-F238E27FC236}">
                <a16:creationId xmlns:a16="http://schemas.microsoft.com/office/drawing/2014/main" id="{B36104E6-5117-2B42-B06C-9F5A92637376}"/>
              </a:ext>
            </a:extLst>
          </p:cNvPr>
          <p:cNvSpPr>
            <a:spLocks noGrp="1"/>
          </p:cNvSpPr>
          <p:nvPr>
            <p:ph sz="half" idx="10" hasCustomPrompt="1"/>
          </p:nvPr>
        </p:nvSpPr>
        <p:spPr>
          <a:xfrm>
            <a:off x="2793303" y="2243024"/>
            <a:ext cx="8642960" cy="3805236"/>
          </a:xfrm>
        </p:spPr>
        <p:txBody>
          <a:bodyPr>
            <a:noAutofit/>
          </a:bodyPr>
          <a:lstStyle>
            <a:lvl1pPr marL="0" indent="0">
              <a:lnSpc>
                <a:spcPct val="100000"/>
              </a:lnSpc>
              <a:buFont typeface="+mj-lt"/>
              <a:buNone/>
              <a:defRPr sz="2400">
                <a:solidFill>
                  <a:schemeClr val="tx1"/>
                </a:solidFill>
              </a:defRPr>
            </a:lvl1pPr>
          </a:lstStyle>
          <a:p>
            <a:pPr lvl="0"/>
            <a:r>
              <a:rPr lang="en-US" dirty="0"/>
              <a:t>Click to edit copy</a:t>
            </a:r>
          </a:p>
        </p:txBody>
      </p:sp>
      <p:sp>
        <p:nvSpPr>
          <p:cNvPr id="10" name="Subtitle 2">
            <a:extLst>
              <a:ext uri="{FF2B5EF4-FFF2-40B4-BE49-F238E27FC236}">
                <a16:creationId xmlns:a16="http://schemas.microsoft.com/office/drawing/2014/main" id="{ABB0254A-2E8C-914F-AB24-C6659AC38A9A}"/>
              </a:ext>
            </a:extLst>
          </p:cNvPr>
          <p:cNvSpPr>
            <a:spLocks noGrp="1"/>
          </p:cNvSpPr>
          <p:nvPr>
            <p:ph type="subTitle" idx="1"/>
          </p:nvPr>
        </p:nvSpPr>
        <p:spPr>
          <a:xfrm>
            <a:off x="2793303" y="1712818"/>
            <a:ext cx="8642960" cy="519189"/>
          </a:xfrm>
        </p:spPr>
        <p:txBody>
          <a:bodyPr>
            <a:noAutofit/>
          </a:bodyPr>
          <a:lstStyle>
            <a:lvl1pPr marL="0" indent="0" algn="l">
              <a:buNone/>
              <a:defRPr sz="2800">
                <a:solidFill>
                  <a:srgbClr val="41C3D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81792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ngle Column Plai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38F0ADA-7C22-DB43-8625-43FBFE8F84DE}"/>
              </a:ext>
            </a:extLst>
          </p:cNvPr>
          <p:cNvSpPr>
            <a:spLocks noGrp="1"/>
          </p:cNvSpPr>
          <p:nvPr>
            <p:ph type="title"/>
          </p:nvPr>
        </p:nvSpPr>
        <p:spPr>
          <a:xfrm>
            <a:off x="1340285" y="719976"/>
            <a:ext cx="10013513" cy="970712"/>
          </a:xfrm>
        </p:spPr>
        <p:txBody>
          <a:bodyPr>
            <a:noAutofit/>
          </a:bodyPr>
          <a:lstStyle>
            <a:lvl1pPr>
              <a:defRPr sz="4000"/>
            </a:lvl1pPr>
          </a:lstStyle>
          <a:p>
            <a:r>
              <a:rPr lang="en-US" dirty="0"/>
              <a:t>Click to edit Master title style</a:t>
            </a:r>
          </a:p>
        </p:txBody>
      </p:sp>
      <p:sp>
        <p:nvSpPr>
          <p:cNvPr id="13" name="Content Placeholder 2">
            <a:extLst>
              <a:ext uri="{FF2B5EF4-FFF2-40B4-BE49-F238E27FC236}">
                <a16:creationId xmlns:a16="http://schemas.microsoft.com/office/drawing/2014/main" id="{531504C2-032D-0F41-B61B-F22BF3F22C9E}"/>
              </a:ext>
            </a:extLst>
          </p:cNvPr>
          <p:cNvSpPr>
            <a:spLocks noGrp="1"/>
          </p:cNvSpPr>
          <p:nvPr>
            <p:ph sz="half" idx="1" hasCustomPrompt="1"/>
          </p:nvPr>
        </p:nvSpPr>
        <p:spPr>
          <a:xfrm>
            <a:off x="1340285" y="1825625"/>
            <a:ext cx="10013512" cy="4136764"/>
          </a:xfrm>
        </p:spPr>
        <p:txBody>
          <a:bodyPr>
            <a:noAutofit/>
          </a:bodyPr>
          <a:lstStyle/>
          <a:p>
            <a:pPr lvl="0"/>
            <a:r>
              <a:rPr lang="en-US" dirty="0"/>
              <a:t>Click to edit copy</a:t>
            </a:r>
          </a:p>
        </p:txBody>
      </p:sp>
      <p:sp>
        <p:nvSpPr>
          <p:cNvPr id="15" name="Rectangle 14">
            <a:extLst>
              <a:ext uri="{FF2B5EF4-FFF2-40B4-BE49-F238E27FC236}">
                <a16:creationId xmlns:a16="http://schemas.microsoft.com/office/drawing/2014/main" id="{C7D77824-0640-C54B-9DDF-430E6C722B7B}"/>
              </a:ext>
            </a:extLst>
          </p:cNvPr>
          <p:cNvSpPr/>
          <p:nvPr userDrawn="1"/>
        </p:nvSpPr>
        <p:spPr>
          <a:xfrm>
            <a:off x="0" y="0"/>
            <a:ext cx="526093" cy="6858000"/>
          </a:xfrm>
          <a:prstGeom prst="rect">
            <a:avLst/>
          </a:prstGeom>
          <a:solidFill>
            <a:srgbClr val="41C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4CB37349-D56A-AC42-93C1-AA7584985BD3}"/>
              </a:ext>
            </a:extLst>
          </p:cNvPr>
          <p:cNvPicPr>
            <a:picLocks noChangeAspect="1"/>
          </p:cNvPicPr>
          <p:nvPr userDrawn="1"/>
        </p:nvPicPr>
        <p:blipFill>
          <a:blip r:embed="rId2"/>
          <a:stretch>
            <a:fillRect/>
          </a:stretch>
        </p:blipFill>
        <p:spPr>
          <a:xfrm flipH="1">
            <a:off x="244257" y="-6475201"/>
            <a:ext cx="180306" cy="13270571"/>
          </a:xfrm>
          <a:prstGeom prst="rect">
            <a:avLst/>
          </a:prstGeom>
        </p:spPr>
      </p:pic>
    </p:spTree>
    <p:extLst>
      <p:ext uri="{BB962C8B-B14F-4D97-AF65-F5344CB8AC3E}">
        <p14:creationId xmlns:p14="http://schemas.microsoft.com/office/powerpoint/2010/main" val="2004333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Column Chart">
    <p:spTree>
      <p:nvGrpSpPr>
        <p:cNvPr id="1" name=""/>
        <p:cNvGrpSpPr/>
        <p:nvPr/>
      </p:nvGrpSpPr>
      <p:grpSpPr>
        <a:xfrm>
          <a:off x="0" y="0"/>
          <a:ext cx="0" cy="0"/>
          <a:chOff x="0" y="0"/>
          <a:chExt cx="0" cy="0"/>
        </a:xfrm>
      </p:grpSpPr>
      <p:sp>
        <p:nvSpPr>
          <p:cNvPr id="3" name="Chart Placeholder 2">
            <a:extLst>
              <a:ext uri="{FF2B5EF4-FFF2-40B4-BE49-F238E27FC236}">
                <a16:creationId xmlns:a16="http://schemas.microsoft.com/office/drawing/2014/main" id="{3B117B3E-BDBB-B64F-8EC8-81811261C438}"/>
              </a:ext>
            </a:extLst>
          </p:cNvPr>
          <p:cNvSpPr>
            <a:spLocks noGrp="1"/>
          </p:cNvSpPr>
          <p:nvPr>
            <p:ph type="chart" sz="quarter" idx="10"/>
          </p:nvPr>
        </p:nvSpPr>
        <p:spPr>
          <a:xfrm>
            <a:off x="1352811" y="839440"/>
            <a:ext cx="9995770" cy="5197475"/>
          </a:xfrm>
        </p:spPr>
        <p:txBody>
          <a:bodyPr/>
          <a:lstStyle>
            <a:lvl1pPr algn="ctr">
              <a:defRPr/>
            </a:lvl1pPr>
          </a:lstStyle>
          <a:p>
            <a:endParaRPr lang="en-US" dirty="0"/>
          </a:p>
        </p:txBody>
      </p:sp>
      <p:sp>
        <p:nvSpPr>
          <p:cNvPr id="9" name="Rectangle 8">
            <a:extLst>
              <a:ext uri="{FF2B5EF4-FFF2-40B4-BE49-F238E27FC236}">
                <a16:creationId xmlns:a16="http://schemas.microsoft.com/office/drawing/2014/main" id="{B6CA0E30-ADE9-9248-9786-BCBBB9F125C4}"/>
              </a:ext>
            </a:extLst>
          </p:cNvPr>
          <p:cNvSpPr/>
          <p:nvPr userDrawn="1"/>
        </p:nvSpPr>
        <p:spPr>
          <a:xfrm>
            <a:off x="0" y="0"/>
            <a:ext cx="526093" cy="6858000"/>
          </a:xfrm>
          <a:prstGeom prst="rect">
            <a:avLst/>
          </a:prstGeom>
          <a:solidFill>
            <a:srgbClr val="41C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8956413C-596B-2C47-85DA-E4401234583F}"/>
              </a:ext>
            </a:extLst>
          </p:cNvPr>
          <p:cNvPicPr>
            <a:picLocks noChangeAspect="1"/>
          </p:cNvPicPr>
          <p:nvPr userDrawn="1"/>
        </p:nvPicPr>
        <p:blipFill>
          <a:blip r:embed="rId2"/>
          <a:stretch>
            <a:fillRect/>
          </a:stretch>
        </p:blipFill>
        <p:spPr>
          <a:xfrm flipH="1">
            <a:off x="244257" y="-6475201"/>
            <a:ext cx="180306" cy="13270571"/>
          </a:xfrm>
          <a:prstGeom prst="rect">
            <a:avLst/>
          </a:prstGeom>
        </p:spPr>
      </p:pic>
    </p:spTree>
    <p:extLst>
      <p:ext uri="{BB962C8B-B14F-4D97-AF65-F5344CB8AC3E}">
        <p14:creationId xmlns:p14="http://schemas.microsoft.com/office/powerpoint/2010/main" val="5910518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Plai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38F0ADA-7C22-DB43-8625-43FBFE8F84DE}"/>
              </a:ext>
            </a:extLst>
          </p:cNvPr>
          <p:cNvSpPr>
            <a:spLocks noGrp="1"/>
          </p:cNvSpPr>
          <p:nvPr>
            <p:ph type="title"/>
          </p:nvPr>
        </p:nvSpPr>
        <p:spPr>
          <a:xfrm>
            <a:off x="1252604" y="719976"/>
            <a:ext cx="10201404" cy="970712"/>
          </a:xfrm>
        </p:spPr>
        <p:txBody>
          <a:bodyPr>
            <a:noAutofit/>
          </a:bodyPr>
          <a:lstStyle>
            <a:lvl1pPr>
              <a:defRPr sz="4000"/>
            </a:lvl1pPr>
          </a:lstStyle>
          <a:p>
            <a:r>
              <a:rPr lang="en-US" dirty="0"/>
              <a:t>Click to edit Master title style</a:t>
            </a:r>
          </a:p>
        </p:txBody>
      </p:sp>
      <p:sp>
        <p:nvSpPr>
          <p:cNvPr id="13" name="Content Placeholder 2">
            <a:extLst>
              <a:ext uri="{FF2B5EF4-FFF2-40B4-BE49-F238E27FC236}">
                <a16:creationId xmlns:a16="http://schemas.microsoft.com/office/drawing/2014/main" id="{531504C2-032D-0F41-B61B-F22BF3F22C9E}"/>
              </a:ext>
            </a:extLst>
          </p:cNvPr>
          <p:cNvSpPr>
            <a:spLocks noGrp="1"/>
          </p:cNvSpPr>
          <p:nvPr>
            <p:ph sz="half" idx="1" hasCustomPrompt="1"/>
          </p:nvPr>
        </p:nvSpPr>
        <p:spPr>
          <a:xfrm>
            <a:off x="1252602" y="1825625"/>
            <a:ext cx="4922729" cy="4136764"/>
          </a:xfr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copy</a:t>
            </a:r>
          </a:p>
        </p:txBody>
      </p:sp>
      <p:sp>
        <p:nvSpPr>
          <p:cNvPr id="4" name="Rectangle 3">
            <a:extLst>
              <a:ext uri="{FF2B5EF4-FFF2-40B4-BE49-F238E27FC236}">
                <a16:creationId xmlns:a16="http://schemas.microsoft.com/office/drawing/2014/main" id="{E9E7D380-0447-134D-A49F-D6A173BAD520}"/>
              </a:ext>
            </a:extLst>
          </p:cNvPr>
          <p:cNvSpPr/>
          <p:nvPr userDrawn="1"/>
        </p:nvSpPr>
        <p:spPr>
          <a:xfrm>
            <a:off x="0" y="0"/>
            <a:ext cx="526093" cy="6858000"/>
          </a:xfrm>
          <a:prstGeom prst="rect">
            <a:avLst/>
          </a:prstGeom>
          <a:solidFill>
            <a:srgbClr val="41C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BED18612-F21B-5F43-9A04-44B4E0D3DADA}"/>
              </a:ext>
            </a:extLst>
          </p:cNvPr>
          <p:cNvSpPr>
            <a:spLocks noGrp="1"/>
          </p:cNvSpPr>
          <p:nvPr>
            <p:ph sz="half" idx="10" hasCustomPrompt="1"/>
          </p:nvPr>
        </p:nvSpPr>
        <p:spPr>
          <a:xfrm>
            <a:off x="6531278" y="1825625"/>
            <a:ext cx="4922729" cy="4136764"/>
          </a:xfrm>
        </p:spPr>
        <p:txBody>
          <a:bodyPr>
            <a:noAutofit/>
          </a:bodyPr>
          <a:lstStyle/>
          <a:p>
            <a:pPr lvl="0"/>
            <a:r>
              <a:rPr lang="en-US" dirty="0"/>
              <a:t>Click to edit copy</a:t>
            </a:r>
          </a:p>
        </p:txBody>
      </p:sp>
      <p:pic>
        <p:nvPicPr>
          <p:cNvPr id="5" name="Picture 4">
            <a:extLst>
              <a:ext uri="{FF2B5EF4-FFF2-40B4-BE49-F238E27FC236}">
                <a16:creationId xmlns:a16="http://schemas.microsoft.com/office/drawing/2014/main" id="{F4401BA2-D376-3B43-8365-542E4CB15D7A}"/>
              </a:ext>
            </a:extLst>
          </p:cNvPr>
          <p:cNvPicPr>
            <a:picLocks noChangeAspect="1"/>
          </p:cNvPicPr>
          <p:nvPr userDrawn="1"/>
        </p:nvPicPr>
        <p:blipFill>
          <a:blip r:embed="rId2"/>
          <a:stretch>
            <a:fillRect/>
          </a:stretch>
        </p:blipFill>
        <p:spPr>
          <a:xfrm flipH="1">
            <a:off x="244257" y="-6475201"/>
            <a:ext cx="180306" cy="13270571"/>
          </a:xfrm>
          <a:prstGeom prst="rect">
            <a:avLst/>
          </a:prstGeom>
        </p:spPr>
      </p:pic>
    </p:spTree>
    <p:extLst>
      <p:ext uri="{BB962C8B-B14F-4D97-AF65-F5344CB8AC3E}">
        <p14:creationId xmlns:p14="http://schemas.microsoft.com/office/powerpoint/2010/main" val="15462767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lumn Photo">
    <p:spTree>
      <p:nvGrpSpPr>
        <p:cNvPr id="1" name=""/>
        <p:cNvGrpSpPr/>
        <p:nvPr/>
      </p:nvGrpSpPr>
      <p:grpSpPr>
        <a:xfrm>
          <a:off x="0" y="0"/>
          <a:ext cx="0" cy="0"/>
          <a:chOff x="0" y="0"/>
          <a:chExt cx="0" cy="0"/>
        </a:xfrm>
      </p:grpSpPr>
      <p:sp>
        <p:nvSpPr>
          <p:cNvPr id="17" name="Snip Single Corner Rectangle 16">
            <a:extLst>
              <a:ext uri="{FF2B5EF4-FFF2-40B4-BE49-F238E27FC236}">
                <a16:creationId xmlns:a16="http://schemas.microsoft.com/office/drawing/2014/main" id="{4BA1AAC5-1C95-5D4E-8F30-4366BE9E82B7}"/>
              </a:ext>
            </a:extLst>
          </p:cNvPr>
          <p:cNvSpPr/>
          <p:nvPr userDrawn="1"/>
        </p:nvSpPr>
        <p:spPr>
          <a:xfrm rot="10800000">
            <a:off x="860711" y="3485614"/>
            <a:ext cx="3246644" cy="2652410"/>
          </a:xfrm>
          <a:prstGeom prst="snip1Rect">
            <a:avLst>
              <a:gd name="adj" fmla="val 9983"/>
            </a:avLst>
          </a:prstGeom>
          <a:solidFill>
            <a:srgbClr val="41C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12">
            <a:extLst>
              <a:ext uri="{FF2B5EF4-FFF2-40B4-BE49-F238E27FC236}">
                <a16:creationId xmlns:a16="http://schemas.microsoft.com/office/drawing/2014/main" id="{4959E3CC-5412-244E-88EA-59CC538EC47C}"/>
              </a:ext>
            </a:extLst>
          </p:cNvPr>
          <p:cNvSpPr>
            <a:spLocks noGrp="1"/>
          </p:cNvSpPr>
          <p:nvPr>
            <p:ph type="pic" sz="quarter" idx="14"/>
          </p:nvPr>
        </p:nvSpPr>
        <p:spPr>
          <a:xfrm>
            <a:off x="4493260" y="1718307"/>
            <a:ext cx="3205480" cy="1743122"/>
          </a:xfrm>
          <a:prstGeom prst="rect">
            <a:avLst/>
          </a:prstGeom>
        </p:spPr>
        <p:txBody>
          <a:bodyPr>
            <a:normAutofit/>
          </a:bodyPr>
          <a:lstStyle>
            <a:lvl1pPr marL="0" indent="0" algn="ctr">
              <a:buNone/>
              <a:defRPr sz="1800"/>
            </a:lvl1pPr>
          </a:lstStyle>
          <a:p>
            <a:endParaRPr lang="en-US"/>
          </a:p>
        </p:txBody>
      </p:sp>
      <p:sp>
        <p:nvSpPr>
          <p:cNvPr id="8" name="Picture Placeholder 12">
            <a:extLst>
              <a:ext uri="{FF2B5EF4-FFF2-40B4-BE49-F238E27FC236}">
                <a16:creationId xmlns:a16="http://schemas.microsoft.com/office/drawing/2014/main" id="{2222B8C1-AA69-4B49-A1A9-A7127BDFD149}"/>
              </a:ext>
            </a:extLst>
          </p:cNvPr>
          <p:cNvSpPr>
            <a:spLocks noGrp="1"/>
          </p:cNvSpPr>
          <p:nvPr>
            <p:ph type="pic" sz="quarter" idx="20"/>
          </p:nvPr>
        </p:nvSpPr>
        <p:spPr>
          <a:xfrm>
            <a:off x="873238" y="1718307"/>
            <a:ext cx="3205480" cy="1743122"/>
          </a:xfrm>
          <a:prstGeom prst="rect">
            <a:avLst/>
          </a:prstGeom>
        </p:spPr>
        <p:txBody>
          <a:bodyPr>
            <a:normAutofit/>
          </a:bodyPr>
          <a:lstStyle>
            <a:lvl1pPr marL="0" indent="0" algn="ctr">
              <a:buNone/>
              <a:defRPr sz="1800"/>
            </a:lvl1pPr>
          </a:lstStyle>
          <a:p>
            <a:endParaRPr lang="en-US"/>
          </a:p>
        </p:txBody>
      </p:sp>
      <p:sp>
        <p:nvSpPr>
          <p:cNvPr id="9" name="Picture Placeholder 12">
            <a:extLst>
              <a:ext uri="{FF2B5EF4-FFF2-40B4-BE49-F238E27FC236}">
                <a16:creationId xmlns:a16="http://schemas.microsoft.com/office/drawing/2014/main" id="{4CCA7A55-9FB7-C54A-B864-79564FF2356B}"/>
              </a:ext>
            </a:extLst>
          </p:cNvPr>
          <p:cNvSpPr>
            <a:spLocks noGrp="1"/>
          </p:cNvSpPr>
          <p:nvPr>
            <p:ph type="pic" sz="quarter" idx="21"/>
          </p:nvPr>
        </p:nvSpPr>
        <p:spPr>
          <a:xfrm>
            <a:off x="8110742" y="1718307"/>
            <a:ext cx="3205480" cy="1743122"/>
          </a:xfrm>
          <a:prstGeom prst="rect">
            <a:avLst/>
          </a:prstGeom>
        </p:spPr>
        <p:txBody>
          <a:bodyPr>
            <a:normAutofit/>
          </a:bodyPr>
          <a:lstStyle>
            <a:lvl1pPr marL="0" indent="0" algn="ctr">
              <a:buNone/>
              <a:defRPr sz="1800"/>
            </a:lvl1pPr>
          </a:lstStyle>
          <a:p>
            <a:endParaRPr lang="en-US" dirty="0"/>
          </a:p>
        </p:txBody>
      </p:sp>
      <p:sp>
        <p:nvSpPr>
          <p:cNvPr id="16" name="Title 1">
            <a:extLst>
              <a:ext uri="{FF2B5EF4-FFF2-40B4-BE49-F238E27FC236}">
                <a16:creationId xmlns:a16="http://schemas.microsoft.com/office/drawing/2014/main" id="{87134E4A-4C8F-7C4D-8EEC-80EA4A537103}"/>
              </a:ext>
            </a:extLst>
          </p:cNvPr>
          <p:cNvSpPr>
            <a:spLocks noGrp="1"/>
          </p:cNvSpPr>
          <p:nvPr>
            <p:ph type="title"/>
          </p:nvPr>
        </p:nvSpPr>
        <p:spPr>
          <a:xfrm>
            <a:off x="864297" y="719976"/>
            <a:ext cx="9194104" cy="970712"/>
          </a:xfrm>
        </p:spPr>
        <p:txBody>
          <a:bodyPr>
            <a:normAutofit/>
          </a:bodyPr>
          <a:lstStyle>
            <a:lvl1pPr>
              <a:defRPr sz="4000"/>
            </a:lvl1pPr>
          </a:lstStyle>
          <a:p>
            <a:r>
              <a:rPr lang="en-US" dirty="0"/>
              <a:t>Click to edit Master title style</a:t>
            </a:r>
          </a:p>
        </p:txBody>
      </p:sp>
      <p:sp>
        <p:nvSpPr>
          <p:cNvPr id="18" name="Snip Single Corner Rectangle 17">
            <a:extLst>
              <a:ext uri="{FF2B5EF4-FFF2-40B4-BE49-F238E27FC236}">
                <a16:creationId xmlns:a16="http://schemas.microsoft.com/office/drawing/2014/main" id="{C3CA2156-2D15-3740-BD83-8061C8B90307}"/>
              </a:ext>
            </a:extLst>
          </p:cNvPr>
          <p:cNvSpPr/>
          <p:nvPr userDrawn="1"/>
        </p:nvSpPr>
        <p:spPr>
          <a:xfrm rot="10800000">
            <a:off x="4480733" y="3485614"/>
            <a:ext cx="3246644" cy="2652410"/>
          </a:xfrm>
          <a:prstGeom prst="snip1Rect">
            <a:avLst>
              <a:gd name="adj" fmla="val 9983"/>
            </a:avLst>
          </a:prstGeom>
          <a:solidFill>
            <a:srgbClr val="00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nip Single Corner Rectangle 19">
            <a:extLst>
              <a:ext uri="{FF2B5EF4-FFF2-40B4-BE49-F238E27FC236}">
                <a16:creationId xmlns:a16="http://schemas.microsoft.com/office/drawing/2014/main" id="{AC10EF70-F79D-DA4E-82F6-121F89EDEC79}"/>
              </a:ext>
            </a:extLst>
          </p:cNvPr>
          <p:cNvSpPr/>
          <p:nvPr userDrawn="1"/>
        </p:nvSpPr>
        <p:spPr>
          <a:xfrm rot="10800000">
            <a:off x="8100755" y="3485614"/>
            <a:ext cx="3246644" cy="2652410"/>
          </a:xfrm>
          <a:prstGeom prst="snip1Rect">
            <a:avLst>
              <a:gd name="adj" fmla="val 9983"/>
            </a:avLst>
          </a:prstGeom>
          <a:solidFill>
            <a:srgbClr val="E98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C72B504-222D-FA4B-89EE-3D528BCFAE71}"/>
              </a:ext>
            </a:extLst>
          </p:cNvPr>
          <p:cNvPicPr>
            <a:picLocks noChangeAspect="1"/>
          </p:cNvPicPr>
          <p:nvPr userDrawn="1"/>
        </p:nvPicPr>
        <p:blipFill>
          <a:blip r:embed="rId2"/>
          <a:stretch>
            <a:fillRect/>
          </a:stretch>
        </p:blipFill>
        <p:spPr>
          <a:xfrm>
            <a:off x="10622071" y="275804"/>
            <a:ext cx="1295994" cy="1274394"/>
          </a:xfrm>
          <a:prstGeom prst="rect">
            <a:avLst/>
          </a:prstGeom>
        </p:spPr>
      </p:pic>
      <p:sp>
        <p:nvSpPr>
          <p:cNvPr id="14" name="Text Placeholder 2">
            <a:extLst>
              <a:ext uri="{FF2B5EF4-FFF2-40B4-BE49-F238E27FC236}">
                <a16:creationId xmlns:a16="http://schemas.microsoft.com/office/drawing/2014/main" id="{F0C4B83B-9960-144E-B34B-CC379D441515}"/>
              </a:ext>
            </a:extLst>
          </p:cNvPr>
          <p:cNvSpPr>
            <a:spLocks noGrp="1"/>
          </p:cNvSpPr>
          <p:nvPr>
            <p:ph type="body" idx="24" hasCustomPrompt="1"/>
          </p:nvPr>
        </p:nvSpPr>
        <p:spPr>
          <a:xfrm>
            <a:off x="1122401" y="3782859"/>
            <a:ext cx="2718149" cy="2079321"/>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
        <p:nvSpPr>
          <p:cNvPr id="15" name="Text Placeholder 2">
            <a:extLst>
              <a:ext uri="{FF2B5EF4-FFF2-40B4-BE49-F238E27FC236}">
                <a16:creationId xmlns:a16="http://schemas.microsoft.com/office/drawing/2014/main" id="{E1B99FBD-0CE7-C34E-88CA-131EB34A2A74}"/>
              </a:ext>
            </a:extLst>
          </p:cNvPr>
          <p:cNvSpPr>
            <a:spLocks noGrp="1"/>
          </p:cNvSpPr>
          <p:nvPr>
            <p:ph type="body" idx="25" hasCustomPrompt="1"/>
          </p:nvPr>
        </p:nvSpPr>
        <p:spPr>
          <a:xfrm>
            <a:off x="4737959" y="3782859"/>
            <a:ext cx="2718149" cy="2079321"/>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
        <p:nvSpPr>
          <p:cNvPr id="22" name="Text Placeholder 2">
            <a:extLst>
              <a:ext uri="{FF2B5EF4-FFF2-40B4-BE49-F238E27FC236}">
                <a16:creationId xmlns:a16="http://schemas.microsoft.com/office/drawing/2014/main" id="{4E6E9361-E4FE-A64A-AF30-EE7F331DFB71}"/>
              </a:ext>
            </a:extLst>
          </p:cNvPr>
          <p:cNvSpPr>
            <a:spLocks noGrp="1"/>
          </p:cNvSpPr>
          <p:nvPr>
            <p:ph type="body" idx="26" hasCustomPrompt="1"/>
          </p:nvPr>
        </p:nvSpPr>
        <p:spPr>
          <a:xfrm>
            <a:off x="8364028" y="3782859"/>
            <a:ext cx="2718149" cy="2079321"/>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29741704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plit Layout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8C9D20C-F84C-BD4B-8017-5F1A23B2A0F7}"/>
              </a:ext>
            </a:extLst>
          </p:cNvPr>
          <p:cNvSpPr/>
          <p:nvPr userDrawn="1"/>
        </p:nvSpPr>
        <p:spPr>
          <a:xfrm>
            <a:off x="0" y="-258581"/>
            <a:ext cx="12192000" cy="3687581"/>
          </a:xfrm>
          <a:prstGeom prst="rect">
            <a:avLst/>
          </a:prstGeom>
          <a:solidFill>
            <a:srgbClr val="41C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826C57C-3BAB-AD44-AA2C-697D4CF5DABB}"/>
              </a:ext>
            </a:extLst>
          </p:cNvPr>
          <p:cNvPicPr>
            <a:picLocks noChangeAspect="1"/>
          </p:cNvPicPr>
          <p:nvPr userDrawn="1"/>
        </p:nvPicPr>
        <p:blipFill>
          <a:blip r:embed="rId2"/>
          <a:stretch>
            <a:fillRect/>
          </a:stretch>
        </p:blipFill>
        <p:spPr>
          <a:xfrm>
            <a:off x="634871" y="470830"/>
            <a:ext cx="2251178" cy="2243624"/>
          </a:xfrm>
          <a:prstGeom prst="rect">
            <a:avLst/>
          </a:prstGeom>
        </p:spPr>
      </p:pic>
      <p:sp>
        <p:nvSpPr>
          <p:cNvPr id="8" name="Title 1">
            <a:extLst>
              <a:ext uri="{FF2B5EF4-FFF2-40B4-BE49-F238E27FC236}">
                <a16:creationId xmlns:a16="http://schemas.microsoft.com/office/drawing/2014/main" id="{F734CE5A-1574-5645-AA66-ED174DC69491}"/>
              </a:ext>
            </a:extLst>
          </p:cNvPr>
          <p:cNvSpPr>
            <a:spLocks noGrp="1"/>
          </p:cNvSpPr>
          <p:nvPr>
            <p:ph type="title"/>
          </p:nvPr>
        </p:nvSpPr>
        <p:spPr>
          <a:xfrm>
            <a:off x="3720230" y="420726"/>
            <a:ext cx="7633569" cy="970712"/>
          </a:xfrm>
        </p:spPr>
        <p:txBody>
          <a:bodyPr>
            <a:noAutofit/>
          </a:bodyPr>
          <a:lstStyle>
            <a:lvl1pPr>
              <a:defRPr sz="4000">
                <a:solidFill>
                  <a:srgbClr val="0065A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4015C85E-D9F5-694B-A9BA-E8B1B8B2B02F}"/>
              </a:ext>
            </a:extLst>
          </p:cNvPr>
          <p:cNvSpPr>
            <a:spLocks noGrp="1"/>
          </p:cNvSpPr>
          <p:nvPr>
            <p:ph sz="half" idx="13" hasCustomPrompt="1"/>
          </p:nvPr>
        </p:nvSpPr>
        <p:spPr>
          <a:xfrm>
            <a:off x="838200" y="4008329"/>
            <a:ext cx="10515597" cy="1954060"/>
          </a:xfrm>
        </p:spPr>
        <p:txBody>
          <a:bodyPr>
            <a:noAutofit/>
          </a:bodyPr>
          <a:lstStyle>
            <a:lvl2pPr marL="800100" indent="-342900">
              <a:buFont typeface="Arial" panose="020B0604020202020204" pitchFamily="34" charset="0"/>
              <a:buChar char="•"/>
              <a:defRPr/>
            </a:lvl2pPr>
            <a:lvl3pPr marL="1257300" indent="-34290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1"/>
            <a:r>
              <a:rPr lang="en-US" dirty="0"/>
              <a:t>Click to edit copy</a:t>
            </a:r>
          </a:p>
        </p:txBody>
      </p:sp>
      <p:sp>
        <p:nvSpPr>
          <p:cNvPr id="11" name="Subtitle 2">
            <a:extLst>
              <a:ext uri="{FF2B5EF4-FFF2-40B4-BE49-F238E27FC236}">
                <a16:creationId xmlns:a16="http://schemas.microsoft.com/office/drawing/2014/main" id="{1DC44615-4EF1-AF42-A400-FA179B2FEF88}"/>
              </a:ext>
            </a:extLst>
          </p:cNvPr>
          <p:cNvSpPr>
            <a:spLocks noGrp="1"/>
          </p:cNvSpPr>
          <p:nvPr>
            <p:ph type="subTitle" idx="1"/>
          </p:nvPr>
        </p:nvSpPr>
        <p:spPr>
          <a:xfrm>
            <a:off x="3720229" y="1422968"/>
            <a:ext cx="7633568" cy="1383294"/>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544304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plit Layout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1C027C-0D4F-6A43-A4EA-CD462D79BECC}"/>
              </a:ext>
            </a:extLst>
          </p:cNvPr>
          <p:cNvSpPr/>
          <p:nvPr userDrawn="1"/>
        </p:nvSpPr>
        <p:spPr>
          <a:xfrm>
            <a:off x="-1" y="0"/>
            <a:ext cx="620038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947772D-8393-C346-B48D-1C184C3202C2}"/>
              </a:ext>
            </a:extLst>
          </p:cNvPr>
          <p:cNvSpPr/>
          <p:nvPr userDrawn="1"/>
        </p:nvSpPr>
        <p:spPr>
          <a:xfrm>
            <a:off x="9244208" y="5179521"/>
            <a:ext cx="3230107" cy="971321"/>
          </a:xfrm>
          <a:prstGeom prst="rect">
            <a:avLst/>
          </a:prstGeom>
          <a:solidFill>
            <a:srgbClr val="00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149966A-227D-3D44-AA20-032889871DE5}"/>
              </a:ext>
            </a:extLst>
          </p:cNvPr>
          <p:cNvPicPr>
            <a:picLocks noChangeAspect="1"/>
          </p:cNvPicPr>
          <p:nvPr userDrawn="1"/>
        </p:nvPicPr>
        <p:blipFill>
          <a:blip r:embed="rId3"/>
          <a:stretch>
            <a:fillRect/>
          </a:stretch>
        </p:blipFill>
        <p:spPr>
          <a:xfrm>
            <a:off x="9580084" y="5319261"/>
            <a:ext cx="2175832" cy="702612"/>
          </a:xfrm>
          <a:prstGeom prst="rect">
            <a:avLst/>
          </a:prstGeom>
        </p:spPr>
      </p:pic>
      <p:sp>
        <p:nvSpPr>
          <p:cNvPr id="9" name="Title 1">
            <a:extLst>
              <a:ext uri="{FF2B5EF4-FFF2-40B4-BE49-F238E27FC236}">
                <a16:creationId xmlns:a16="http://schemas.microsoft.com/office/drawing/2014/main" id="{CF4B1EB9-F7E1-9E4B-B656-491EB1B74BAA}"/>
              </a:ext>
            </a:extLst>
          </p:cNvPr>
          <p:cNvSpPr>
            <a:spLocks noGrp="1"/>
          </p:cNvSpPr>
          <p:nvPr>
            <p:ph type="title"/>
          </p:nvPr>
        </p:nvSpPr>
        <p:spPr>
          <a:xfrm>
            <a:off x="776614" y="719975"/>
            <a:ext cx="4647155" cy="1710074"/>
          </a:xfrm>
        </p:spPr>
        <p:txBody>
          <a:bodyPr>
            <a:noAutofit/>
          </a:bodyPr>
          <a:lstStyle>
            <a:lvl1pPr>
              <a:defRPr sz="4000"/>
            </a:lvl1pPr>
          </a:lstStyle>
          <a:p>
            <a:r>
              <a:rPr lang="en-US" dirty="0"/>
              <a:t>Click to edit Master title style</a:t>
            </a:r>
          </a:p>
        </p:txBody>
      </p:sp>
      <p:sp>
        <p:nvSpPr>
          <p:cNvPr id="10" name="Content Placeholder 2">
            <a:extLst>
              <a:ext uri="{FF2B5EF4-FFF2-40B4-BE49-F238E27FC236}">
                <a16:creationId xmlns:a16="http://schemas.microsoft.com/office/drawing/2014/main" id="{8729E522-4BE7-DD43-93A7-94BE9B4672A0}"/>
              </a:ext>
            </a:extLst>
          </p:cNvPr>
          <p:cNvSpPr>
            <a:spLocks noGrp="1"/>
          </p:cNvSpPr>
          <p:nvPr>
            <p:ph sz="half" idx="1"/>
          </p:nvPr>
        </p:nvSpPr>
        <p:spPr>
          <a:xfrm>
            <a:off x="776614" y="2655518"/>
            <a:ext cx="4647156" cy="34953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27867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plit Layout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971D69B-6C59-8C4E-AC22-951DDFC497D4}"/>
              </a:ext>
            </a:extLst>
          </p:cNvPr>
          <p:cNvSpPr/>
          <p:nvPr userDrawn="1"/>
        </p:nvSpPr>
        <p:spPr>
          <a:xfrm>
            <a:off x="0" y="0"/>
            <a:ext cx="6096000" cy="6858000"/>
          </a:xfrm>
          <a:prstGeom prst="rect">
            <a:avLst/>
          </a:prstGeom>
          <a:solidFill>
            <a:srgbClr val="00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4F9B30CB-F234-6E47-92B3-26B778BF1F04}"/>
              </a:ext>
            </a:extLst>
          </p:cNvPr>
          <p:cNvSpPr>
            <a:spLocks noGrp="1"/>
          </p:cNvSpPr>
          <p:nvPr>
            <p:ph type="title"/>
          </p:nvPr>
        </p:nvSpPr>
        <p:spPr>
          <a:xfrm>
            <a:off x="6864263" y="719975"/>
            <a:ext cx="4647155" cy="1710074"/>
          </a:xfrm>
        </p:spPr>
        <p:txBody>
          <a:bodyPr>
            <a:noAutofit/>
          </a:bodyPr>
          <a:lstStyle>
            <a:lvl1pPr>
              <a:defRPr sz="4000"/>
            </a:lvl1pPr>
          </a:lstStyle>
          <a:p>
            <a:r>
              <a:rPr lang="en-US" dirty="0"/>
              <a:t>Click to edit Master title style</a:t>
            </a:r>
          </a:p>
        </p:txBody>
      </p:sp>
      <p:sp>
        <p:nvSpPr>
          <p:cNvPr id="10" name="Content Placeholder 2">
            <a:extLst>
              <a:ext uri="{FF2B5EF4-FFF2-40B4-BE49-F238E27FC236}">
                <a16:creationId xmlns:a16="http://schemas.microsoft.com/office/drawing/2014/main" id="{4B06F53A-F28B-8A41-ABFA-62151A5F6583}"/>
              </a:ext>
            </a:extLst>
          </p:cNvPr>
          <p:cNvSpPr>
            <a:spLocks noGrp="1"/>
          </p:cNvSpPr>
          <p:nvPr>
            <p:ph sz="half" idx="1"/>
          </p:nvPr>
        </p:nvSpPr>
        <p:spPr>
          <a:xfrm>
            <a:off x="6864263" y="2655518"/>
            <a:ext cx="4647156" cy="34953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8EEE3786-7474-0848-B4D8-FA9889A1727C}"/>
              </a:ext>
            </a:extLst>
          </p:cNvPr>
          <p:cNvSpPr>
            <a:spLocks noGrp="1"/>
          </p:cNvSpPr>
          <p:nvPr>
            <p:ph idx="10" hasCustomPrompt="1"/>
          </p:nvPr>
        </p:nvSpPr>
        <p:spPr>
          <a:xfrm>
            <a:off x="839243" y="1340285"/>
            <a:ext cx="4396635" cy="526094"/>
          </a:xfrm>
          <a:noFill/>
        </p:spPr>
        <p:txBody>
          <a:bodyPr>
            <a:noAutofit/>
          </a:bodyPr>
          <a:lstStyle>
            <a:lvl1pPr marL="0" indent="0">
              <a:buNone/>
              <a:defRPr sz="3200" b="1">
                <a:solidFill>
                  <a:srgbClr val="41C3DC"/>
                </a:solidFill>
              </a:defRPr>
            </a:lvl1pPr>
          </a:lstStyle>
          <a:p>
            <a:pPr lvl="0"/>
            <a:r>
              <a:rPr lang="en-US" dirty="0"/>
              <a:t>Click to edit title</a:t>
            </a:r>
          </a:p>
        </p:txBody>
      </p:sp>
      <p:pic>
        <p:nvPicPr>
          <p:cNvPr id="15" name="Picture 14">
            <a:extLst>
              <a:ext uri="{FF2B5EF4-FFF2-40B4-BE49-F238E27FC236}">
                <a16:creationId xmlns:a16="http://schemas.microsoft.com/office/drawing/2014/main" id="{EA53A0E1-3014-824E-9A46-B209102057F1}"/>
              </a:ext>
            </a:extLst>
          </p:cNvPr>
          <p:cNvPicPr>
            <a:picLocks noChangeAspect="1"/>
          </p:cNvPicPr>
          <p:nvPr userDrawn="1"/>
        </p:nvPicPr>
        <p:blipFill>
          <a:blip r:embed="rId2"/>
          <a:stretch>
            <a:fillRect/>
          </a:stretch>
        </p:blipFill>
        <p:spPr>
          <a:xfrm>
            <a:off x="261482" y="417227"/>
            <a:ext cx="419100" cy="431800"/>
          </a:xfrm>
          <a:prstGeom prst="rect">
            <a:avLst/>
          </a:prstGeom>
        </p:spPr>
      </p:pic>
      <p:pic>
        <p:nvPicPr>
          <p:cNvPr id="16" name="Picture 15">
            <a:extLst>
              <a:ext uri="{FF2B5EF4-FFF2-40B4-BE49-F238E27FC236}">
                <a16:creationId xmlns:a16="http://schemas.microsoft.com/office/drawing/2014/main" id="{A14AF678-39CD-7841-932E-B2E0D2E06BF4}"/>
              </a:ext>
            </a:extLst>
          </p:cNvPr>
          <p:cNvPicPr>
            <a:picLocks noChangeAspect="1"/>
          </p:cNvPicPr>
          <p:nvPr userDrawn="1"/>
        </p:nvPicPr>
        <p:blipFill>
          <a:blip r:embed="rId3"/>
          <a:stretch>
            <a:fillRect/>
          </a:stretch>
        </p:blipFill>
        <p:spPr>
          <a:xfrm>
            <a:off x="942064" y="267867"/>
            <a:ext cx="203200" cy="228600"/>
          </a:xfrm>
          <a:prstGeom prst="rect">
            <a:avLst/>
          </a:prstGeom>
        </p:spPr>
      </p:pic>
      <p:pic>
        <p:nvPicPr>
          <p:cNvPr id="17" name="Picture 16">
            <a:extLst>
              <a:ext uri="{FF2B5EF4-FFF2-40B4-BE49-F238E27FC236}">
                <a16:creationId xmlns:a16="http://schemas.microsoft.com/office/drawing/2014/main" id="{24CF4EA8-70DF-6249-B073-F3A93E9B8AB3}"/>
              </a:ext>
            </a:extLst>
          </p:cNvPr>
          <p:cNvPicPr>
            <a:picLocks noChangeAspect="1"/>
          </p:cNvPicPr>
          <p:nvPr userDrawn="1"/>
        </p:nvPicPr>
        <p:blipFill>
          <a:blip r:embed="rId4"/>
          <a:stretch>
            <a:fillRect/>
          </a:stretch>
        </p:blipFill>
        <p:spPr>
          <a:xfrm>
            <a:off x="1043664" y="764334"/>
            <a:ext cx="419100" cy="330200"/>
          </a:xfrm>
          <a:prstGeom prst="rect">
            <a:avLst/>
          </a:prstGeom>
        </p:spPr>
      </p:pic>
      <p:pic>
        <p:nvPicPr>
          <p:cNvPr id="18" name="Picture 17">
            <a:extLst>
              <a:ext uri="{FF2B5EF4-FFF2-40B4-BE49-F238E27FC236}">
                <a16:creationId xmlns:a16="http://schemas.microsoft.com/office/drawing/2014/main" id="{32D33756-45BE-E441-AB3C-BAAF99C7EA92}"/>
              </a:ext>
            </a:extLst>
          </p:cNvPr>
          <p:cNvPicPr>
            <a:picLocks noChangeAspect="1"/>
          </p:cNvPicPr>
          <p:nvPr userDrawn="1"/>
        </p:nvPicPr>
        <p:blipFill>
          <a:blip r:embed="rId5"/>
          <a:stretch>
            <a:fillRect/>
          </a:stretch>
        </p:blipFill>
        <p:spPr>
          <a:xfrm>
            <a:off x="5456389" y="5549593"/>
            <a:ext cx="419100" cy="431800"/>
          </a:xfrm>
          <a:prstGeom prst="rect">
            <a:avLst/>
          </a:prstGeom>
        </p:spPr>
      </p:pic>
      <p:pic>
        <p:nvPicPr>
          <p:cNvPr id="19" name="Picture 18">
            <a:extLst>
              <a:ext uri="{FF2B5EF4-FFF2-40B4-BE49-F238E27FC236}">
                <a16:creationId xmlns:a16="http://schemas.microsoft.com/office/drawing/2014/main" id="{11D1440C-1F71-194E-8FD0-2CE4309A04AB}"/>
              </a:ext>
            </a:extLst>
          </p:cNvPr>
          <p:cNvPicPr>
            <a:picLocks noChangeAspect="1"/>
          </p:cNvPicPr>
          <p:nvPr userDrawn="1"/>
        </p:nvPicPr>
        <p:blipFill>
          <a:blip r:embed="rId3"/>
          <a:stretch>
            <a:fillRect/>
          </a:stretch>
        </p:blipFill>
        <p:spPr>
          <a:xfrm>
            <a:off x="5705520" y="6274846"/>
            <a:ext cx="203200" cy="228600"/>
          </a:xfrm>
          <a:prstGeom prst="rect">
            <a:avLst/>
          </a:prstGeom>
        </p:spPr>
      </p:pic>
      <p:pic>
        <p:nvPicPr>
          <p:cNvPr id="20" name="Picture 19">
            <a:extLst>
              <a:ext uri="{FF2B5EF4-FFF2-40B4-BE49-F238E27FC236}">
                <a16:creationId xmlns:a16="http://schemas.microsoft.com/office/drawing/2014/main" id="{60B94EC2-370F-B64F-8D6B-D8B5CA717E0A}"/>
              </a:ext>
            </a:extLst>
          </p:cNvPr>
          <p:cNvPicPr>
            <a:picLocks noChangeAspect="1"/>
          </p:cNvPicPr>
          <p:nvPr userDrawn="1"/>
        </p:nvPicPr>
        <p:blipFill>
          <a:blip r:embed="rId6"/>
          <a:stretch>
            <a:fillRect/>
          </a:stretch>
        </p:blipFill>
        <p:spPr>
          <a:xfrm>
            <a:off x="4559951" y="6404494"/>
            <a:ext cx="203200" cy="228600"/>
          </a:xfrm>
          <a:prstGeom prst="rect">
            <a:avLst/>
          </a:prstGeom>
        </p:spPr>
      </p:pic>
      <p:pic>
        <p:nvPicPr>
          <p:cNvPr id="21" name="Picture 20">
            <a:extLst>
              <a:ext uri="{FF2B5EF4-FFF2-40B4-BE49-F238E27FC236}">
                <a16:creationId xmlns:a16="http://schemas.microsoft.com/office/drawing/2014/main" id="{0C8BFBA6-2D82-D94A-B3E4-5E5E96E194D0}"/>
              </a:ext>
            </a:extLst>
          </p:cNvPr>
          <p:cNvPicPr>
            <a:picLocks noChangeAspect="1"/>
          </p:cNvPicPr>
          <p:nvPr userDrawn="1"/>
        </p:nvPicPr>
        <p:blipFill>
          <a:blip r:embed="rId7"/>
          <a:stretch>
            <a:fillRect/>
          </a:stretch>
        </p:blipFill>
        <p:spPr>
          <a:xfrm>
            <a:off x="4950431" y="5995077"/>
            <a:ext cx="584200" cy="673100"/>
          </a:xfrm>
          <a:prstGeom prst="rect">
            <a:avLst/>
          </a:prstGeom>
        </p:spPr>
      </p:pic>
      <p:pic>
        <p:nvPicPr>
          <p:cNvPr id="22" name="Picture 21">
            <a:extLst>
              <a:ext uri="{FF2B5EF4-FFF2-40B4-BE49-F238E27FC236}">
                <a16:creationId xmlns:a16="http://schemas.microsoft.com/office/drawing/2014/main" id="{28781E11-48DC-A54E-BD17-90E040E647FB}"/>
              </a:ext>
            </a:extLst>
          </p:cNvPr>
          <p:cNvPicPr>
            <a:picLocks noChangeAspect="1"/>
          </p:cNvPicPr>
          <p:nvPr userDrawn="1"/>
        </p:nvPicPr>
        <p:blipFill>
          <a:blip r:embed="rId8"/>
          <a:stretch>
            <a:fillRect/>
          </a:stretch>
        </p:blipFill>
        <p:spPr>
          <a:xfrm>
            <a:off x="267832" y="1752079"/>
            <a:ext cx="203200" cy="228600"/>
          </a:xfrm>
          <a:prstGeom prst="rect">
            <a:avLst/>
          </a:prstGeom>
        </p:spPr>
      </p:pic>
      <p:pic>
        <p:nvPicPr>
          <p:cNvPr id="23" name="Picture 22">
            <a:extLst>
              <a:ext uri="{FF2B5EF4-FFF2-40B4-BE49-F238E27FC236}">
                <a16:creationId xmlns:a16="http://schemas.microsoft.com/office/drawing/2014/main" id="{362472AF-2A16-6A4E-A109-9B2BA8945432}"/>
              </a:ext>
            </a:extLst>
          </p:cNvPr>
          <p:cNvPicPr>
            <a:picLocks noChangeAspect="1"/>
          </p:cNvPicPr>
          <p:nvPr userDrawn="1"/>
        </p:nvPicPr>
        <p:blipFill>
          <a:blip r:embed="rId8"/>
          <a:stretch>
            <a:fillRect/>
          </a:stretch>
        </p:blipFill>
        <p:spPr>
          <a:xfrm>
            <a:off x="1655267" y="441543"/>
            <a:ext cx="203200" cy="228600"/>
          </a:xfrm>
          <a:prstGeom prst="rect">
            <a:avLst/>
          </a:prstGeom>
        </p:spPr>
      </p:pic>
      <p:pic>
        <p:nvPicPr>
          <p:cNvPr id="24" name="Picture 23">
            <a:extLst>
              <a:ext uri="{FF2B5EF4-FFF2-40B4-BE49-F238E27FC236}">
                <a16:creationId xmlns:a16="http://schemas.microsoft.com/office/drawing/2014/main" id="{CFA46BD2-5F49-1144-BE17-5F8E3A716257}"/>
              </a:ext>
            </a:extLst>
          </p:cNvPr>
          <p:cNvPicPr>
            <a:picLocks noChangeAspect="1"/>
          </p:cNvPicPr>
          <p:nvPr userDrawn="1"/>
        </p:nvPicPr>
        <p:blipFill>
          <a:blip r:embed="rId9"/>
          <a:stretch>
            <a:fillRect/>
          </a:stretch>
        </p:blipFill>
        <p:spPr>
          <a:xfrm>
            <a:off x="176323" y="1052903"/>
            <a:ext cx="457200" cy="495300"/>
          </a:xfrm>
          <a:prstGeom prst="rect">
            <a:avLst/>
          </a:prstGeom>
        </p:spPr>
      </p:pic>
      <p:sp>
        <p:nvSpPr>
          <p:cNvPr id="25" name="Text Placeholder 2">
            <a:extLst>
              <a:ext uri="{FF2B5EF4-FFF2-40B4-BE49-F238E27FC236}">
                <a16:creationId xmlns:a16="http://schemas.microsoft.com/office/drawing/2014/main" id="{296B2600-7B7A-2840-96DE-24ED80ACD039}"/>
              </a:ext>
            </a:extLst>
          </p:cNvPr>
          <p:cNvSpPr>
            <a:spLocks noGrp="1"/>
          </p:cNvSpPr>
          <p:nvPr>
            <p:ph type="body" idx="14" hasCustomPrompt="1"/>
          </p:nvPr>
        </p:nvSpPr>
        <p:spPr>
          <a:xfrm>
            <a:off x="816625" y="2048006"/>
            <a:ext cx="4419253" cy="3757248"/>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158379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35255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F72BE-1EEF-D78B-6B97-0CBCFEE0B25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EAD7B1-86B0-FEE0-FD6F-41CF36C5693E}"/>
              </a:ext>
            </a:extLst>
          </p:cNvPr>
          <p:cNvSpPr>
            <a:spLocks noGrp="1"/>
          </p:cNvSpPr>
          <p:nvPr>
            <p:ph type="dt" sz="half" idx="10"/>
          </p:nvPr>
        </p:nvSpPr>
        <p:spPr/>
        <p:txBody>
          <a:bodyPr/>
          <a:lstStyle/>
          <a:p>
            <a:fld id="{DAA15AB4-A426-CD44-B47F-3D2B20D509BE}" type="datetimeFigureOut">
              <a:rPr lang="en-US" smtClean="0"/>
              <a:pPr/>
              <a:t>9/17/2026</a:t>
            </a:fld>
            <a:endParaRPr lang="en-US"/>
          </a:p>
        </p:txBody>
      </p:sp>
      <p:sp>
        <p:nvSpPr>
          <p:cNvPr id="4" name="Footer Placeholder 3">
            <a:extLst>
              <a:ext uri="{FF2B5EF4-FFF2-40B4-BE49-F238E27FC236}">
                <a16:creationId xmlns:a16="http://schemas.microsoft.com/office/drawing/2014/main" id="{65FBDEFA-DAAE-506D-03F3-9EE7F0F07D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99A5501-D6FF-7C00-186E-EB3F442E1A10}"/>
              </a:ext>
            </a:extLst>
          </p:cNvPr>
          <p:cNvSpPr>
            <a:spLocks noGrp="1"/>
          </p:cNvSpPr>
          <p:nvPr>
            <p:ph type="sldNum" sz="quarter" idx="12"/>
          </p:nvPr>
        </p:nvSpPr>
        <p:spPr/>
        <p:txBody>
          <a:bodyPr/>
          <a:lstStyle/>
          <a:p>
            <a:fld id="{F3D3E0A8-754B-BB4E-BCC4-C7C91BE821CB}" type="slidenum">
              <a:rPr lang="en-US" smtClean="0"/>
              <a:pPr/>
              <a:t>‹#›</a:t>
            </a:fld>
            <a:endParaRPr lang="en-US"/>
          </a:p>
        </p:txBody>
      </p:sp>
    </p:spTree>
    <p:extLst>
      <p:ext uri="{BB962C8B-B14F-4D97-AF65-F5344CB8AC3E}">
        <p14:creationId xmlns:p14="http://schemas.microsoft.com/office/powerpoint/2010/main" val="1260141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9D7CB5-5A42-BD4C-A1A5-26CC28AD50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9D32B-1208-AA43-BFB1-B9E49D55FD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B845C2C-F721-0E4E-842A-14682E1032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DAA15AB4-A426-CD44-B47F-3D2B20D509BE}" type="datetimeFigureOut">
              <a:rPr lang="en-US" smtClean="0"/>
              <a:pPr/>
              <a:t>9/17/2026</a:t>
            </a:fld>
            <a:endParaRPr lang="en-US"/>
          </a:p>
        </p:txBody>
      </p:sp>
      <p:sp>
        <p:nvSpPr>
          <p:cNvPr id="5" name="Footer Placeholder 4">
            <a:extLst>
              <a:ext uri="{FF2B5EF4-FFF2-40B4-BE49-F238E27FC236}">
                <a16:creationId xmlns:a16="http://schemas.microsoft.com/office/drawing/2014/main" id="{B2CEA6B6-CF39-004F-A0D2-5B2C343889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a:extLst>
              <a:ext uri="{FF2B5EF4-FFF2-40B4-BE49-F238E27FC236}">
                <a16:creationId xmlns:a16="http://schemas.microsoft.com/office/drawing/2014/main" id="{3BE71E30-4F59-1C42-A4A0-178B85B721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F3D3E0A8-754B-BB4E-BCC4-C7C91BE821CB}" type="slidenum">
              <a:rPr lang="en-US" smtClean="0"/>
              <a:pPr/>
              <a:t>‹#›</a:t>
            </a:fld>
            <a:endParaRPr lang="en-US"/>
          </a:p>
        </p:txBody>
      </p:sp>
    </p:spTree>
    <p:extLst>
      <p:ext uri="{BB962C8B-B14F-4D97-AF65-F5344CB8AC3E}">
        <p14:creationId xmlns:p14="http://schemas.microsoft.com/office/powerpoint/2010/main" val="1415407985"/>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1" r:id="rId3"/>
    <p:sldLayoutId id="2147483666" r:id="rId4"/>
    <p:sldLayoutId id="2147483651" r:id="rId5"/>
    <p:sldLayoutId id="2147483652" r:id="rId6"/>
    <p:sldLayoutId id="2147483662" r:id="rId7"/>
    <p:sldLayoutId id="2147483664" r:id="rId8"/>
    <p:sldLayoutId id="2147483663" r:id="rId9"/>
    <p:sldLayoutId id="2147483665" r:id="rId10"/>
    <p:sldLayoutId id="2147483654" r:id="rId11"/>
    <p:sldLayoutId id="2147483655" r:id="rId12"/>
    <p:sldLayoutId id="2147483656" r:id="rId13"/>
    <p:sldLayoutId id="2147483667" r:id="rId14"/>
    <p:sldLayoutId id="2147483668" r:id="rId15"/>
  </p:sldLayoutIdLst>
  <p:txStyles>
    <p:titleStyle>
      <a:lvl1pPr algn="l" defTabSz="914400" rtl="0" eaLnBrk="1" latinLnBrk="0" hangingPunct="1">
        <a:lnSpc>
          <a:spcPct val="90000"/>
        </a:lnSpc>
        <a:spcBef>
          <a:spcPct val="0"/>
        </a:spcBef>
        <a:buNone/>
        <a:defRPr sz="4400" b="1" kern="1200">
          <a:solidFill>
            <a:srgbClr val="0065A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9E268-FD37-4098-EA44-8C541439088E}"/>
              </a:ext>
            </a:extLst>
          </p:cNvPr>
          <p:cNvSpPr>
            <a:spLocks noGrp="1"/>
          </p:cNvSpPr>
          <p:nvPr>
            <p:ph type="ctrTitle"/>
          </p:nvPr>
        </p:nvSpPr>
        <p:spPr>
          <a:xfrm>
            <a:off x="1524000" y="668039"/>
            <a:ext cx="9144000" cy="2263051"/>
          </a:xfrm>
        </p:spPr>
        <p:txBody>
          <a:bodyPr/>
          <a:lstStyle/>
          <a:p>
            <a:r>
              <a:rPr lang="en-US" dirty="0"/>
              <a:t>Club Meeting</a:t>
            </a:r>
            <a:br>
              <a:rPr lang="en-US" dirty="0"/>
            </a:br>
            <a:r>
              <a:rPr lang="en-US" dirty="0"/>
              <a:t>Agenda</a:t>
            </a:r>
          </a:p>
        </p:txBody>
      </p:sp>
      <p:sp>
        <p:nvSpPr>
          <p:cNvPr id="3" name="Subtitle 2">
            <a:extLst>
              <a:ext uri="{FF2B5EF4-FFF2-40B4-BE49-F238E27FC236}">
                <a16:creationId xmlns:a16="http://schemas.microsoft.com/office/drawing/2014/main" id="{A77E9C0E-01CB-D8C5-6B1D-21D5DEAF356A}"/>
              </a:ext>
            </a:extLst>
          </p:cNvPr>
          <p:cNvSpPr>
            <a:spLocks noGrp="1"/>
          </p:cNvSpPr>
          <p:nvPr>
            <p:ph type="subTitle" idx="1"/>
          </p:nvPr>
        </p:nvSpPr>
        <p:spPr>
          <a:xfrm>
            <a:off x="1524000" y="3273339"/>
            <a:ext cx="9144000" cy="807123"/>
          </a:xfrm>
        </p:spPr>
        <p:txBody>
          <a:bodyPr/>
          <a:lstStyle/>
          <a:p>
            <a:r>
              <a:rPr lang="en-US" sz="3200" b="1" dirty="0"/>
              <a:t>____ Builders Club </a:t>
            </a:r>
          </a:p>
          <a:p>
            <a:r>
              <a:rPr lang="en-US" sz="3200" b="1" dirty="0"/>
              <a:t>Club meeting date:</a:t>
            </a:r>
          </a:p>
        </p:txBody>
      </p:sp>
    </p:spTree>
    <p:extLst>
      <p:ext uri="{BB962C8B-B14F-4D97-AF65-F5344CB8AC3E}">
        <p14:creationId xmlns:p14="http://schemas.microsoft.com/office/powerpoint/2010/main" val="54349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AAB418-9D23-836B-2270-3252EDFE7591}"/>
              </a:ext>
            </a:extLst>
          </p:cNvPr>
          <p:cNvSpPr>
            <a:spLocks noGrp="1"/>
          </p:cNvSpPr>
          <p:nvPr>
            <p:ph type="title"/>
          </p:nvPr>
        </p:nvSpPr>
        <p:spPr>
          <a:xfrm>
            <a:off x="2793304" y="403634"/>
            <a:ext cx="8642960" cy="1076536"/>
          </a:xfrm>
        </p:spPr>
        <p:txBody>
          <a:bodyPr/>
          <a:lstStyle/>
          <a:p>
            <a:r>
              <a:rPr lang="en-US" dirty="0"/>
              <a:t>Call to order</a:t>
            </a:r>
          </a:p>
        </p:txBody>
      </p:sp>
      <p:sp>
        <p:nvSpPr>
          <p:cNvPr id="6" name="Content Placeholder 5">
            <a:extLst>
              <a:ext uri="{FF2B5EF4-FFF2-40B4-BE49-F238E27FC236}">
                <a16:creationId xmlns:a16="http://schemas.microsoft.com/office/drawing/2014/main" id="{9A4E87A3-E1A0-4BC1-E01E-D50F1BE2CCEB}"/>
              </a:ext>
            </a:extLst>
          </p:cNvPr>
          <p:cNvSpPr>
            <a:spLocks noGrp="1"/>
          </p:cNvSpPr>
          <p:nvPr>
            <p:ph sz="half" idx="10"/>
          </p:nvPr>
        </p:nvSpPr>
        <p:spPr>
          <a:xfrm>
            <a:off x="2793303" y="2419765"/>
            <a:ext cx="7607997" cy="3805236"/>
          </a:xfrm>
        </p:spPr>
        <p:txBody>
          <a:bodyPr vert="horz" lIns="91440" tIns="45720" rIns="91440" bIns="45720" rtlCol="0" anchor="t">
            <a:noAutofit/>
          </a:bodyPr>
          <a:lstStyle/>
          <a:p>
            <a:r>
              <a:rPr lang="en-US" sz="3200" b="1" dirty="0"/>
              <a:t>Club officers</a:t>
            </a:r>
          </a:p>
          <a:p>
            <a:pPr marL="342900" indent="-342900">
              <a:buFont typeface="Arial" panose="020B0604020202020204" pitchFamily="34" charset="0"/>
              <a:buChar char="•"/>
            </a:pPr>
            <a:r>
              <a:rPr lang="en-US" sz="3200" dirty="0"/>
              <a:t>President: </a:t>
            </a:r>
          </a:p>
          <a:p>
            <a:pPr marL="342900" indent="-342900">
              <a:buFont typeface="Arial" panose="020B0604020202020204" pitchFamily="34" charset="0"/>
              <a:buChar char="•"/>
            </a:pPr>
            <a:r>
              <a:rPr lang="en-US" sz="3200" dirty="0">
                <a:latin typeface="Verdana"/>
                <a:ea typeface="Verdana"/>
              </a:rPr>
              <a:t>Vice president:</a:t>
            </a:r>
            <a:endParaRPr lang="en-US" sz="3200" dirty="0"/>
          </a:p>
          <a:p>
            <a:pPr marL="342900" indent="-342900">
              <a:buFont typeface="Arial" panose="020B0604020202020204" pitchFamily="34" charset="0"/>
              <a:buChar char="•"/>
            </a:pPr>
            <a:r>
              <a:rPr lang="en-US" sz="3200" dirty="0"/>
              <a:t>Secretary:</a:t>
            </a:r>
          </a:p>
          <a:p>
            <a:pPr marL="342900" indent="-342900">
              <a:buFont typeface="Arial" panose="020B0604020202020204" pitchFamily="34" charset="0"/>
              <a:buChar char="•"/>
            </a:pPr>
            <a:r>
              <a:rPr lang="en-US" sz="3200" dirty="0"/>
              <a:t>Treasurer: </a:t>
            </a:r>
          </a:p>
          <a:p>
            <a:r>
              <a:rPr lang="en-US" sz="3200" b="1" dirty="0"/>
              <a:t>Advisors:</a:t>
            </a:r>
          </a:p>
          <a:p>
            <a:endParaRPr lang="en-US" sz="3200" b="1" dirty="0"/>
          </a:p>
          <a:p>
            <a:endParaRPr lang="en-US" sz="3200" dirty="0"/>
          </a:p>
        </p:txBody>
      </p:sp>
      <p:sp>
        <p:nvSpPr>
          <p:cNvPr id="5" name="Subtitle 4">
            <a:extLst>
              <a:ext uri="{FF2B5EF4-FFF2-40B4-BE49-F238E27FC236}">
                <a16:creationId xmlns:a16="http://schemas.microsoft.com/office/drawing/2014/main" id="{3F54CE6B-4931-1FDC-9FE0-CC9920A64275}"/>
              </a:ext>
            </a:extLst>
          </p:cNvPr>
          <p:cNvSpPr>
            <a:spLocks noGrp="1"/>
          </p:cNvSpPr>
          <p:nvPr>
            <p:ph type="subTitle" idx="1"/>
          </p:nvPr>
        </p:nvSpPr>
        <p:spPr>
          <a:xfrm>
            <a:off x="2793304" y="1308711"/>
            <a:ext cx="8642960" cy="519189"/>
          </a:xfrm>
        </p:spPr>
        <p:txBody>
          <a:bodyPr/>
          <a:lstStyle/>
          <a:p>
            <a:r>
              <a:rPr lang="en-US" sz="3200" b="1" dirty="0"/>
              <a:t>Welcome! The meeting will now come to order.  </a:t>
            </a:r>
          </a:p>
        </p:txBody>
      </p:sp>
    </p:spTree>
    <p:extLst>
      <p:ext uri="{BB962C8B-B14F-4D97-AF65-F5344CB8AC3E}">
        <p14:creationId xmlns:p14="http://schemas.microsoft.com/office/powerpoint/2010/main" val="208726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1A882-B6CF-FC65-438F-B38B3597E68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BABCCB-4993-C560-BD73-48AE6A4177FD}"/>
              </a:ext>
            </a:extLst>
          </p:cNvPr>
          <p:cNvSpPr>
            <a:spLocks noGrp="1"/>
          </p:cNvSpPr>
          <p:nvPr>
            <p:ph type="title"/>
          </p:nvPr>
        </p:nvSpPr>
        <p:spPr>
          <a:xfrm>
            <a:off x="2519201" y="335841"/>
            <a:ext cx="8642960" cy="1325563"/>
          </a:xfrm>
        </p:spPr>
        <p:txBody>
          <a:bodyPr/>
          <a:lstStyle/>
          <a:p>
            <a:r>
              <a:rPr lang="en-US" dirty="0"/>
              <a:t>Builders Club pledge</a:t>
            </a:r>
          </a:p>
        </p:txBody>
      </p:sp>
      <p:sp>
        <p:nvSpPr>
          <p:cNvPr id="6" name="Content Placeholder 5">
            <a:extLst>
              <a:ext uri="{FF2B5EF4-FFF2-40B4-BE49-F238E27FC236}">
                <a16:creationId xmlns:a16="http://schemas.microsoft.com/office/drawing/2014/main" id="{5E287603-6B19-60FB-F6FA-36A3EEA5B0C3}"/>
              </a:ext>
            </a:extLst>
          </p:cNvPr>
          <p:cNvSpPr>
            <a:spLocks noGrp="1"/>
          </p:cNvSpPr>
          <p:nvPr>
            <p:ph sz="half" idx="10"/>
          </p:nvPr>
        </p:nvSpPr>
        <p:spPr>
          <a:xfrm>
            <a:off x="2519202" y="2501130"/>
            <a:ext cx="6914799" cy="3805236"/>
          </a:xfrm>
        </p:spPr>
        <p:txBody>
          <a:bodyPr vert="horz" lIns="91440" tIns="45720" rIns="91440" bIns="45720" rtlCol="0" anchor="t">
            <a:noAutofit/>
          </a:bodyPr>
          <a:lstStyle/>
          <a:p>
            <a:r>
              <a:rPr lang="en-US" sz="2800" dirty="0"/>
              <a:t>I pledge on my honor to uphold the Objects of Builders Club. To better my school, my community, my world and myself. To aid those in need while enhancing leadership capabilities, and to encourage the fellowship of all.</a:t>
            </a:r>
            <a:endParaRPr lang="en-US" sz="2800" dirty="0">
              <a:latin typeface="Verdana"/>
              <a:ea typeface="Verdana"/>
            </a:endParaRPr>
          </a:p>
        </p:txBody>
      </p:sp>
      <p:sp>
        <p:nvSpPr>
          <p:cNvPr id="5" name="Subtitle 4">
            <a:extLst>
              <a:ext uri="{FF2B5EF4-FFF2-40B4-BE49-F238E27FC236}">
                <a16:creationId xmlns:a16="http://schemas.microsoft.com/office/drawing/2014/main" id="{33ECC569-C74F-854F-FC25-8B685B06CAA0}"/>
              </a:ext>
            </a:extLst>
          </p:cNvPr>
          <p:cNvSpPr>
            <a:spLocks noGrp="1"/>
          </p:cNvSpPr>
          <p:nvPr>
            <p:ph type="subTitle" idx="1"/>
          </p:nvPr>
        </p:nvSpPr>
        <p:spPr>
          <a:xfrm>
            <a:off x="2519201" y="1518308"/>
            <a:ext cx="8642960" cy="519189"/>
          </a:xfrm>
        </p:spPr>
        <p:txBody>
          <a:bodyPr/>
          <a:lstStyle/>
          <a:p>
            <a:r>
              <a:rPr lang="en-US" sz="3200" b="1" dirty="0"/>
              <a:t>Let’s recite the pledge. </a:t>
            </a:r>
          </a:p>
        </p:txBody>
      </p:sp>
      <p:pic>
        <p:nvPicPr>
          <p:cNvPr id="7" name="Picture 6">
            <a:extLst>
              <a:ext uri="{FF2B5EF4-FFF2-40B4-BE49-F238E27FC236}">
                <a16:creationId xmlns:a16="http://schemas.microsoft.com/office/drawing/2014/main" id="{F2BE2BD8-38C9-45E6-79F1-7723DACA202A}"/>
              </a:ext>
            </a:extLst>
          </p:cNvPr>
          <p:cNvPicPr>
            <a:picLocks noChangeAspect="1"/>
          </p:cNvPicPr>
          <p:nvPr/>
        </p:nvPicPr>
        <p:blipFill>
          <a:blip r:embed="rId3"/>
          <a:stretch>
            <a:fillRect/>
          </a:stretch>
        </p:blipFill>
        <p:spPr>
          <a:xfrm>
            <a:off x="9122344" y="335841"/>
            <a:ext cx="2877967" cy="2858492"/>
          </a:xfrm>
          <a:prstGeom prst="rect">
            <a:avLst/>
          </a:prstGeom>
        </p:spPr>
      </p:pic>
    </p:spTree>
    <p:extLst>
      <p:ext uri="{BB962C8B-B14F-4D97-AF65-F5344CB8AC3E}">
        <p14:creationId xmlns:p14="http://schemas.microsoft.com/office/powerpoint/2010/main" val="197297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4226B-8454-7D7C-D584-3C09A116BC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528769C-3B88-5E8D-5829-1F8A7ECF5619}"/>
              </a:ext>
            </a:extLst>
          </p:cNvPr>
          <p:cNvSpPr>
            <a:spLocks noGrp="1"/>
          </p:cNvSpPr>
          <p:nvPr>
            <p:ph type="title"/>
          </p:nvPr>
        </p:nvSpPr>
        <p:spPr>
          <a:xfrm>
            <a:off x="2457730" y="316138"/>
            <a:ext cx="9269128" cy="1325563"/>
          </a:xfrm>
        </p:spPr>
        <p:txBody>
          <a:bodyPr/>
          <a:lstStyle/>
          <a:p>
            <a:r>
              <a:rPr lang="en-US" dirty="0"/>
              <a:t>Icebreaker/Teambuilder</a:t>
            </a:r>
          </a:p>
        </p:txBody>
      </p:sp>
      <p:sp>
        <p:nvSpPr>
          <p:cNvPr id="6" name="Content Placeholder 5">
            <a:extLst>
              <a:ext uri="{FF2B5EF4-FFF2-40B4-BE49-F238E27FC236}">
                <a16:creationId xmlns:a16="http://schemas.microsoft.com/office/drawing/2014/main" id="{89172802-B822-2318-FF2A-1C14E88284B4}"/>
              </a:ext>
            </a:extLst>
          </p:cNvPr>
          <p:cNvSpPr>
            <a:spLocks noGrp="1"/>
          </p:cNvSpPr>
          <p:nvPr>
            <p:ph sz="half" idx="10"/>
          </p:nvPr>
        </p:nvSpPr>
        <p:spPr>
          <a:xfrm>
            <a:off x="2335916" y="2141075"/>
            <a:ext cx="8642960" cy="3805236"/>
          </a:xfrm>
        </p:spPr>
        <p:txBody>
          <a:bodyPr vert="horz" lIns="91440" tIns="45720" rIns="91440" bIns="45720" rtlCol="0" anchor="t">
            <a:noAutofit/>
          </a:bodyPr>
          <a:lstStyle/>
          <a:p>
            <a:r>
              <a:rPr lang="en-US" sz="2800" dirty="0">
                <a:latin typeface="Verdana"/>
                <a:ea typeface="Verdana"/>
              </a:rPr>
              <a:t>1:</a:t>
            </a:r>
          </a:p>
          <a:p>
            <a:r>
              <a:rPr lang="en-US" sz="2800" dirty="0">
                <a:latin typeface="Verdana"/>
                <a:ea typeface="Verdana"/>
              </a:rPr>
              <a:t>2:</a:t>
            </a:r>
          </a:p>
          <a:p>
            <a:r>
              <a:rPr lang="en-US" sz="2800" dirty="0">
                <a:latin typeface="Verdana"/>
                <a:ea typeface="Verdana"/>
              </a:rPr>
              <a:t>3:</a:t>
            </a:r>
          </a:p>
          <a:p>
            <a:r>
              <a:rPr lang="en-US" sz="2800" dirty="0">
                <a:latin typeface="Verdana"/>
                <a:ea typeface="Verdana"/>
              </a:rPr>
              <a:t>4:</a:t>
            </a:r>
          </a:p>
          <a:p>
            <a:r>
              <a:rPr lang="en-US" sz="2800" dirty="0">
                <a:latin typeface="Verdana"/>
                <a:ea typeface="Verdana"/>
              </a:rPr>
              <a:t>5: </a:t>
            </a:r>
          </a:p>
          <a:p>
            <a:endParaRPr lang="en-US" sz="2800" dirty="0">
              <a:latin typeface="Verdana"/>
              <a:ea typeface="Verdana"/>
            </a:endParaRPr>
          </a:p>
        </p:txBody>
      </p:sp>
      <p:sp>
        <p:nvSpPr>
          <p:cNvPr id="3" name="Subtitle 2">
            <a:extLst>
              <a:ext uri="{FF2B5EF4-FFF2-40B4-BE49-F238E27FC236}">
                <a16:creationId xmlns:a16="http://schemas.microsoft.com/office/drawing/2014/main" id="{BD7AC951-8F8B-B396-6627-1794501EAB79}"/>
              </a:ext>
            </a:extLst>
          </p:cNvPr>
          <p:cNvSpPr>
            <a:spLocks noGrp="1"/>
          </p:cNvSpPr>
          <p:nvPr>
            <p:ph type="subTitle" idx="1"/>
          </p:nvPr>
        </p:nvSpPr>
        <p:spPr>
          <a:xfrm>
            <a:off x="2467283" y="1443312"/>
            <a:ext cx="8642960" cy="519189"/>
          </a:xfrm>
        </p:spPr>
        <p:txBody>
          <a:bodyPr/>
          <a:lstStyle/>
          <a:p>
            <a:r>
              <a:rPr lang="en-US" sz="3200" b="1" dirty="0"/>
              <a:t>Instructions</a:t>
            </a:r>
          </a:p>
        </p:txBody>
      </p:sp>
    </p:spTree>
    <p:extLst>
      <p:ext uri="{BB962C8B-B14F-4D97-AF65-F5344CB8AC3E}">
        <p14:creationId xmlns:p14="http://schemas.microsoft.com/office/powerpoint/2010/main" val="579193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B13AD-52ED-85CA-C35D-0370E2EE6D6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3E6B9F-AA58-1C41-A691-3DB92120C2D3}"/>
              </a:ext>
            </a:extLst>
          </p:cNvPr>
          <p:cNvSpPr>
            <a:spLocks noGrp="1"/>
          </p:cNvSpPr>
          <p:nvPr>
            <p:ph type="title"/>
          </p:nvPr>
        </p:nvSpPr>
        <p:spPr>
          <a:xfrm>
            <a:off x="2486027" y="712036"/>
            <a:ext cx="9272587" cy="1065968"/>
          </a:xfrm>
        </p:spPr>
        <p:txBody>
          <a:bodyPr/>
          <a:lstStyle/>
          <a:p>
            <a:r>
              <a:rPr lang="en-US" dirty="0"/>
              <a:t>Review of unfinished projects/ business</a:t>
            </a:r>
          </a:p>
        </p:txBody>
      </p:sp>
      <p:sp>
        <p:nvSpPr>
          <p:cNvPr id="6" name="Content Placeholder 5">
            <a:extLst>
              <a:ext uri="{FF2B5EF4-FFF2-40B4-BE49-F238E27FC236}">
                <a16:creationId xmlns:a16="http://schemas.microsoft.com/office/drawing/2014/main" id="{222B236C-3E9D-EE01-3712-07D606CB1978}"/>
              </a:ext>
            </a:extLst>
          </p:cNvPr>
          <p:cNvSpPr>
            <a:spLocks noGrp="1"/>
          </p:cNvSpPr>
          <p:nvPr>
            <p:ph sz="half" idx="10"/>
          </p:nvPr>
        </p:nvSpPr>
        <p:spPr>
          <a:xfrm>
            <a:off x="2427267" y="2075510"/>
            <a:ext cx="8642960" cy="2365861"/>
          </a:xfrm>
        </p:spPr>
        <p:txBody>
          <a:bodyPr vert="horz" lIns="91440" tIns="45720" rIns="91440" bIns="45720" rtlCol="0" anchor="t">
            <a:noAutofit/>
          </a:bodyPr>
          <a:lstStyle/>
          <a:p>
            <a:r>
              <a:rPr lang="en-US" sz="2800" dirty="0"/>
              <a:t>1: </a:t>
            </a:r>
          </a:p>
          <a:p>
            <a:r>
              <a:rPr lang="en-US" sz="2800" dirty="0"/>
              <a:t>2:</a:t>
            </a:r>
          </a:p>
          <a:p>
            <a:r>
              <a:rPr lang="en-US" sz="2800" dirty="0"/>
              <a:t>3: </a:t>
            </a:r>
          </a:p>
        </p:txBody>
      </p:sp>
    </p:spTree>
    <p:extLst>
      <p:ext uri="{BB962C8B-B14F-4D97-AF65-F5344CB8AC3E}">
        <p14:creationId xmlns:p14="http://schemas.microsoft.com/office/powerpoint/2010/main" val="665041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40FB9-1F8C-E8C0-58BC-9C477011A1C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326670C-60E1-B1F3-5133-221993C55DD1}"/>
              </a:ext>
            </a:extLst>
          </p:cNvPr>
          <p:cNvSpPr>
            <a:spLocks noGrp="1"/>
          </p:cNvSpPr>
          <p:nvPr>
            <p:ph type="title"/>
          </p:nvPr>
        </p:nvSpPr>
        <p:spPr>
          <a:xfrm>
            <a:off x="2432035" y="365125"/>
            <a:ext cx="8642960" cy="1325563"/>
          </a:xfrm>
        </p:spPr>
        <p:txBody>
          <a:bodyPr/>
          <a:lstStyle/>
          <a:p>
            <a:r>
              <a:rPr lang="en-US" dirty="0"/>
              <a:t>Reports from committees</a:t>
            </a:r>
          </a:p>
        </p:txBody>
      </p:sp>
      <p:sp>
        <p:nvSpPr>
          <p:cNvPr id="6" name="Content Placeholder 5">
            <a:extLst>
              <a:ext uri="{FF2B5EF4-FFF2-40B4-BE49-F238E27FC236}">
                <a16:creationId xmlns:a16="http://schemas.microsoft.com/office/drawing/2014/main" id="{57725E2E-D07B-6264-86C8-97A5C3DA090D}"/>
              </a:ext>
            </a:extLst>
          </p:cNvPr>
          <p:cNvSpPr>
            <a:spLocks noGrp="1"/>
          </p:cNvSpPr>
          <p:nvPr>
            <p:ph sz="half" idx="10"/>
          </p:nvPr>
        </p:nvSpPr>
        <p:spPr>
          <a:xfrm>
            <a:off x="2415706" y="1595813"/>
            <a:ext cx="8642960" cy="4639999"/>
          </a:xfrm>
        </p:spPr>
        <p:txBody>
          <a:bodyPr/>
          <a:lstStyle/>
          <a:p>
            <a:pPr marL="514350" indent="-514350">
              <a:buAutoNum type="arabicPeriod"/>
            </a:pPr>
            <a:r>
              <a:rPr lang="en-US" sz="2800" dirty="0"/>
              <a:t>Committee: </a:t>
            </a:r>
          </a:p>
          <a:p>
            <a:r>
              <a:rPr lang="en-US" sz="2800" dirty="0"/>
              <a:t>    Update:</a:t>
            </a:r>
          </a:p>
          <a:p>
            <a:pPr marL="457200" indent="-457200">
              <a:buAutoNum type="arabicPeriod"/>
            </a:pPr>
            <a:endParaRPr lang="en-US" sz="2800" dirty="0"/>
          </a:p>
          <a:p>
            <a:r>
              <a:rPr lang="en-US" sz="2800" dirty="0"/>
              <a:t>2. Committee:</a:t>
            </a:r>
          </a:p>
          <a:p>
            <a:r>
              <a:rPr lang="en-US" sz="2800" dirty="0"/>
              <a:t>    Update:</a:t>
            </a:r>
          </a:p>
          <a:p>
            <a:endParaRPr lang="en-US" sz="2800" dirty="0"/>
          </a:p>
        </p:txBody>
      </p:sp>
    </p:spTree>
    <p:extLst>
      <p:ext uri="{BB962C8B-B14F-4D97-AF65-F5344CB8AC3E}">
        <p14:creationId xmlns:p14="http://schemas.microsoft.com/office/powerpoint/2010/main" val="643004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DFFD0-566A-206D-568D-4B1B5297B42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FE2DDD2-0E46-A805-662B-52E283F703B0}"/>
              </a:ext>
            </a:extLst>
          </p:cNvPr>
          <p:cNvSpPr>
            <a:spLocks noGrp="1"/>
          </p:cNvSpPr>
          <p:nvPr>
            <p:ph type="title"/>
          </p:nvPr>
        </p:nvSpPr>
        <p:spPr>
          <a:xfrm>
            <a:off x="2793304" y="365125"/>
            <a:ext cx="8642960" cy="1325563"/>
          </a:xfrm>
        </p:spPr>
        <p:txBody>
          <a:bodyPr/>
          <a:lstStyle/>
          <a:p>
            <a:r>
              <a:rPr lang="en-US" dirty="0"/>
              <a:t>Guest speaker</a:t>
            </a:r>
          </a:p>
        </p:txBody>
      </p:sp>
      <p:sp>
        <p:nvSpPr>
          <p:cNvPr id="6" name="Content Placeholder 5">
            <a:extLst>
              <a:ext uri="{FF2B5EF4-FFF2-40B4-BE49-F238E27FC236}">
                <a16:creationId xmlns:a16="http://schemas.microsoft.com/office/drawing/2014/main" id="{E948176D-087E-3FAA-2B0C-76C1033E9894}"/>
              </a:ext>
            </a:extLst>
          </p:cNvPr>
          <p:cNvSpPr>
            <a:spLocks noGrp="1"/>
          </p:cNvSpPr>
          <p:nvPr>
            <p:ph sz="half" idx="10"/>
          </p:nvPr>
        </p:nvSpPr>
        <p:spPr>
          <a:xfrm>
            <a:off x="2793304" y="2363031"/>
            <a:ext cx="8642960" cy="3476625"/>
          </a:xfrm>
        </p:spPr>
        <p:txBody>
          <a:bodyPr/>
          <a:lstStyle/>
          <a:p>
            <a:r>
              <a:rPr lang="en-US" sz="2800" dirty="0"/>
              <a:t>Name: </a:t>
            </a:r>
          </a:p>
          <a:p>
            <a:r>
              <a:rPr lang="en-US" sz="2800" dirty="0"/>
              <a:t>Title/position: </a:t>
            </a:r>
          </a:p>
          <a:p>
            <a:r>
              <a:rPr lang="en-US" sz="2800" dirty="0"/>
              <a:t>Organization/agency: </a:t>
            </a:r>
          </a:p>
          <a:p>
            <a:r>
              <a:rPr lang="en-US" sz="2800" dirty="0"/>
              <a:t>What the organization/agency does:</a:t>
            </a:r>
          </a:p>
        </p:txBody>
      </p:sp>
      <p:sp>
        <p:nvSpPr>
          <p:cNvPr id="5" name="Subtitle 4">
            <a:extLst>
              <a:ext uri="{FF2B5EF4-FFF2-40B4-BE49-F238E27FC236}">
                <a16:creationId xmlns:a16="http://schemas.microsoft.com/office/drawing/2014/main" id="{3BE28F45-1890-1F90-663E-271B888E8FB1}"/>
              </a:ext>
            </a:extLst>
          </p:cNvPr>
          <p:cNvSpPr>
            <a:spLocks noGrp="1"/>
          </p:cNvSpPr>
          <p:nvPr>
            <p:ph type="subTitle" idx="1"/>
          </p:nvPr>
        </p:nvSpPr>
        <p:spPr>
          <a:xfrm>
            <a:off x="2793303" y="1431093"/>
            <a:ext cx="9012254" cy="519189"/>
          </a:xfrm>
        </p:spPr>
        <p:txBody>
          <a:bodyPr/>
          <a:lstStyle/>
          <a:p>
            <a:r>
              <a:rPr lang="en-US" sz="3200" b="1" dirty="0"/>
              <a:t>Welcome our guest!</a:t>
            </a:r>
          </a:p>
        </p:txBody>
      </p:sp>
    </p:spTree>
    <p:extLst>
      <p:ext uri="{BB962C8B-B14F-4D97-AF65-F5344CB8AC3E}">
        <p14:creationId xmlns:p14="http://schemas.microsoft.com/office/powerpoint/2010/main" val="1195232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A769C-F8F7-0412-8DD5-CC7A19AADCC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A9EEFE1-A519-B0A8-3869-9A9D046B2482}"/>
              </a:ext>
            </a:extLst>
          </p:cNvPr>
          <p:cNvSpPr>
            <a:spLocks noGrp="1"/>
          </p:cNvSpPr>
          <p:nvPr>
            <p:ph type="title"/>
          </p:nvPr>
        </p:nvSpPr>
        <p:spPr>
          <a:xfrm>
            <a:off x="2486027" y="385459"/>
            <a:ext cx="9272587" cy="1065968"/>
          </a:xfrm>
        </p:spPr>
        <p:txBody>
          <a:bodyPr/>
          <a:lstStyle/>
          <a:p>
            <a:r>
              <a:rPr lang="en-US" dirty="0"/>
              <a:t>This meeting’s business</a:t>
            </a:r>
          </a:p>
        </p:txBody>
      </p:sp>
      <p:sp>
        <p:nvSpPr>
          <p:cNvPr id="6" name="Content Placeholder 5">
            <a:extLst>
              <a:ext uri="{FF2B5EF4-FFF2-40B4-BE49-F238E27FC236}">
                <a16:creationId xmlns:a16="http://schemas.microsoft.com/office/drawing/2014/main" id="{F592C774-5711-4D03-08D8-9D5F44392E04}"/>
              </a:ext>
            </a:extLst>
          </p:cNvPr>
          <p:cNvSpPr>
            <a:spLocks noGrp="1"/>
          </p:cNvSpPr>
          <p:nvPr>
            <p:ph sz="half" idx="10"/>
          </p:nvPr>
        </p:nvSpPr>
        <p:spPr>
          <a:xfrm>
            <a:off x="2488719" y="1453091"/>
            <a:ext cx="8642960" cy="4523580"/>
          </a:xfrm>
        </p:spPr>
        <p:txBody>
          <a:bodyPr vert="horz" lIns="91440" tIns="45720" rIns="91440" bIns="45720" rtlCol="0" anchor="t">
            <a:noAutofit/>
          </a:bodyPr>
          <a:lstStyle/>
          <a:p>
            <a:r>
              <a:rPr lang="en-US" sz="2800" dirty="0"/>
              <a:t>1: </a:t>
            </a:r>
          </a:p>
          <a:p>
            <a:r>
              <a:rPr lang="en-US" sz="2800" dirty="0"/>
              <a:t>2:</a:t>
            </a:r>
          </a:p>
          <a:p>
            <a:r>
              <a:rPr lang="en-US" sz="2800" dirty="0"/>
              <a:t>3: </a:t>
            </a:r>
          </a:p>
        </p:txBody>
      </p:sp>
    </p:spTree>
    <p:extLst>
      <p:ext uri="{BB962C8B-B14F-4D97-AF65-F5344CB8AC3E}">
        <p14:creationId xmlns:p14="http://schemas.microsoft.com/office/powerpoint/2010/main" val="1482969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2101C-1FBE-3B8C-246E-58CD4C600C2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66AEB4F-ABA9-C954-30C5-96FE3F173A68}"/>
              </a:ext>
            </a:extLst>
          </p:cNvPr>
          <p:cNvSpPr>
            <a:spLocks noGrp="1"/>
          </p:cNvSpPr>
          <p:nvPr>
            <p:ph type="ctrTitle"/>
          </p:nvPr>
        </p:nvSpPr>
        <p:spPr>
          <a:xfrm>
            <a:off x="1524000" y="1131866"/>
            <a:ext cx="9144000" cy="1627663"/>
          </a:xfrm>
        </p:spPr>
        <p:txBody>
          <a:bodyPr/>
          <a:lstStyle/>
          <a:p>
            <a:r>
              <a:rPr lang="en-US" dirty="0"/>
              <a:t>Close of meeting</a:t>
            </a:r>
          </a:p>
        </p:txBody>
      </p:sp>
      <p:sp>
        <p:nvSpPr>
          <p:cNvPr id="3" name="Subtitle 2">
            <a:extLst>
              <a:ext uri="{FF2B5EF4-FFF2-40B4-BE49-F238E27FC236}">
                <a16:creationId xmlns:a16="http://schemas.microsoft.com/office/drawing/2014/main" id="{F99DC0D1-8A67-2666-25FF-0AA273E3BCC7}"/>
              </a:ext>
            </a:extLst>
          </p:cNvPr>
          <p:cNvSpPr>
            <a:spLocks noGrp="1"/>
          </p:cNvSpPr>
          <p:nvPr>
            <p:ph type="subTitle" idx="1"/>
          </p:nvPr>
        </p:nvSpPr>
        <p:spPr>
          <a:xfrm>
            <a:off x="1524000" y="2859737"/>
            <a:ext cx="9144000" cy="1499321"/>
          </a:xfrm>
        </p:spPr>
        <p:txBody>
          <a:bodyPr/>
          <a:lstStyle/>
          <a:p>
            <a:r>
              <a:rPr lang="en-US" b="1" dirty="0"/>
              <a:t>Thank you for attending!</a:t>
            </a:r>
          </a:p>
          <a:p>
            <a:r>
              <a:rPr lang="en-US" b="1" dirty="0">
                <a:solidFill>
                  <a:schemeClr val="accent2">
                    <a:lumMod val="60000"/>
                    <a:lumOff val="40000"/>
                  </a:schemeClr>
                </a:solidFill>
              </a:rPr>
              <a:t>Date of next club meeting:</a:t>
            </a:r>
          </a:p>
          <a:p>
            <a:r>
              <a:rPr lang="en-US" b="1" dirty="0">
                <a:solidFill>
                  <a:srgbClr val="002F5F"/>
                </a:solidFill>
              </a:rPr>
              <a:t>  </a:t>
            </a:r>
            <a:endParaRPr lang="en-US" b="1" dirty="0"/>
          </a:p>
          <a:p>
            <a:endParaRPr lang="en-US" dirty="0"/>
          </a:p>
        </p:txBody>
      </p:sp>
    </p:spTree>
    <p:extLst>
      <p:ext uri="{BB962C8B-B14F-4D97-AF65-F5344CB8AC3E}">
        <p14:creationId xmlns:p14="http://schemas.microsoft.com/office/powerpoint/2010/main" val="1806697883"/>
      </p:ext>
    </p:extLst>
  </p:cSld>
  <p:clrMapOvr>
    <a:masterClrMapping/>
  </p:clrMapOvr>
</p:sld>
</file>

<file path=ppt/theme/theme1.xml><?xml version="1.0" encoding="utf-8"?>
<a:theme xmlns:a="http://schemas.openxmlformats.org/drawingml/2006/main" name="Office Theme">
  <a:themeElements>
    <a:clrScheme name="Builders Club">
      <a:dk1>
        <a:srgbClr val="000000"/>
      </a:dk1>
      <a:lt1>
        <a:srgbClr val="FFFFFF"/>
      </a:lt1>
      <a:dk2>
        <a:srgbClr val="44546A"/>
      </a:dk2>
      <a:lt2>
        <a:srgbClr val="E7E6E6"/>
      </a:lt2>
      <a:accent1>
        <a:srgbClr val="0065A1"/>
      </a:accent1>
      <a:accent2>
        <a:srgbClr val="41C3DC"/>
      </a:accent2>
      <a:accent3>
        <a:srgbClr val="F78E1E"/>
      </a:accent3>
      <a:accent4>
        <a:srgbClr val="FCC607"/>
      </a:accent4>
      <a:accent5>
        <a:srgbClr val="003874"/>
      </a:accent5>
      <a:accent6>
        <a:srgbClr val="8DC63F"/>
      </a:accent6>
      <a:hlink>
        <a:srgbClr val="41C3DC"/>
      </a:hlink>
      <a:folHlink>
        <a:srgbClr val="A9A9A9"/>
      </a:folHlink>
    </a:clrScheme>
    <a:fontScheme name="Builders Club">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4ade548b-e066-4a27-8fa1-98c1fcc7d010">
      <Terms xmlns="http://schemas.microsoft.com/office/infopath/2007/PartnerControls"/>
    </lcf76f155ced4ddcb4097134ff3c332f>
    <TaxCatchAll xmlns="9a441896-49b2-4e3b-9585-ad256bf5e304"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A25B008DCAFDD499AE1D17D06317D99" ma:contentTypeVersion="21" ma:contentTypeDescription="Create a new document." ma:contentTypeScope="" ma:versionID="d85bf19715ac80afdd0b52e964921632">
  <xsd:schema xmlns:xsd="http://www.w3.org/2001/XMLSchema" xmlns:xs="http://www.w3.org/2001/XMLSchema" xmlns:p="http://schemas.microsoft.com/office/2006/metadata/properties" xmlns:ns1="http://schemas.microsoft.com/sharepoint/v3" xmlns:ns2="4ade548b-e066-4a27-8fa1-98c1fcc7d010" xmlns:ns3="9a441896-49b2-4e3b-9585-ad256bf5e304" targetNamespace="http://schemas.microsoft.com/office/2006/metadata/properties" ma:root="true" ma:fieldsID="3351ed245d20b132b1472bb72fe22ff2" ns1:_="" ns2:_="" ns3:_="">
    <xsd:import namespace="http://schemas.microsoft.com/sharepoint/v3"/>
    <xsd:import namespace="4ade548b-e066-4a27-8fa1-98c1fcc7d010"/>
    <xsd:import namespace="9a441896-49b2-4e3b-9585-ad256bf5e30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1:_ip_UnifiedCompliancePolicyProperties" minOccurs="0"/>
                <xsd:element ref="ns1:_ip_UnifiedCompliancePolicyUIAc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ade548b-e066-4a27-8fa1-98c1fcc7d01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0a5082c5-51f8-46a4-bf5e-5f5c80b7f45f" ma:termSetId="09814cd3-568e-fe90-9814-8d621ff8fb84" ma:anchorId="fba54fb3-c3e1-fe81-a776-ca4b69148c4d" ma:open="true" ma:isKeyword="false">
      <xsd:complexType>
        <xsd:sequence>
          <xsd:element ref="pc:Terms" minOccurs="0" maxOccurs="1"/>
        </xsd:sequence>
      </xsd:complex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441896-49b2-4e3b-9585-ad256bf5e304"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411cde81-8b8e-4834-87b4-84a778269278}" ma:internalName="TaxCatchAll" ma:showField="CatchAllData" ma:web="9a441896-49b2-4e3b-9585-ad256bf5e3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95B46F-9C30-4AAD-B6E4-D8650480CDF0}">
  <ds:schemaRefs>
    <ds:schemaRef ds:uri="http://schemas.microsoft.com/office/2006/metadata/properties"/>
    <ds:schemaRef ds:uri="http://schemas.microsoft.com/office/infopath/2007/PartnerControls"/>
    <ds:schemaRef ds:uri="http://schemas.microsoft.com/sharepoint/v3"/>
    <ds:schemaRef ds:uri="4ade548b-e066-4a27-8fa1-98c1fcc7d010"/>
    <ds:schemaRef ds:uri="9a441896-49b2-4e3b-9585-ad256bf5e304"/>
  </ds:schemaRefs>
</ds:datastoreItem>
</file>

<file path=customXml/itemProps2.xml><?xml version="1.0" encoding="utf-8"?>
<ds:datastoreItem xmlns:ds="http://schemas.openxmlformats.org/officeDocument/2006/customXml" ds:itemID="{74162F0C-B099-4D0F-931E-5251D1D25CBB}">
  <ds:schemaRefs>
    <ds:schemaRef ds:uri="http://schemas.microsoft.com/sharepoint/v3/contenttype/forms"/>
  </ds:schemaRefs>
</ds:datastoreItem>
</file>

<file path=customXml/itemProps3.xml><?xml version="1.0" encoding="utf-8"?>
<ds:datastoreItem xmlns:ds="http://schemas.openxmlformats.org/officeDocument/2006/customXml" ds:itemID="{D714988E-87C6-4356-BC96-D1BB141F9E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ade548b-e066-4a27-8fa1-98c1fcc7d010"/>
    <ds:schemaRef ds:uri="9a441896-49b2-4e3b-9585-ad256bf5e3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3774</TotalTime>
  <Words>769</Words>
  <Application>Microsoft Office PowerPoint</Application>
  <PresentationFormat>Widescreen</PresentationFormat>
  <Paragraphs>88</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Club Meeting Agenda</vt:lpstr>
      <vt:lpstr>Call to order</vt:lpstr>
      <vt:lpstr>Builders Club pledge</vt:lpstr>
      <vt:lpstr>Icebreaker/Teambuilder</vt:lpstr>
      <vt:lpstr>Review of unfinished projects/ business</vt:lpstr>
      <vt:lpstr>Reports from committees</vt:lpstr>
      <vt:lpstr>Guest speaker</vt:lpstr>
      <vt:lpstr>This meeting’s business</vt:lpstr>
      <vt:lpstr>Close of meeting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Lindsey Wells</dc:creator>
  <cp:lastModifiedBy>Luana Nissan</cp:lastModifiedBy>
  <cp:revision>44</cp:revision>
  <cp:lastPrinted>2020-10-07T21:28:51Z</cp:lastPrinted>
  <dcterms:created xsi:type="dcterms:W3CDTF">2020-10-07T18:00:03Z</dcterms:created>
  <dcterms:modified xsi:type="dcterms:W3CDTF">2026-09-17T14:01:26Z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0x0101004A25B008DCAFDD499AE1D17D06317D99</vt:lpwstr>
  </property>
  <property fmtid="{D5CDD505-2E9C-101B-9397-08002B2CF9AE}" pid="3" name="MediaServiceImageTags">
    <vt:lpwstr/>
  </property>
</Properties>
</file>