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62" r:id="rId5"/>
    <p:sldId id="295" r:id="rId6"/>
    <p:sldId id="264" r:id="rId7"/>
    <p:sldId id="267" r:id="rId8"/>
    <p:sldId id="265" r:id="rId9"/>
    <p:sldId id="268" r:id="rId10"/>
    <p:sldId id="269" r:id="rId11"/>
    <p:sldId id="270" r:id="rId12"/>
    <p:sldId id="271" r:id="rId13"/>
    <p:sldId id="272" r:id="rId14"/>
    <p:sldId id="273" r:id="rId15"/>
    <p:sldId id="275" r:id="rId16"/>
    <p:sldId id="274" r:id="rId17"/>
    <p:sldId id="276" r:id="rId18"/>
    <p:sldId id="277" r:id="rId19"/>
    <p:sldId id="278" r:id="rId20"/>
    <p:sldId id="279" r:id="rId21"/>
    <p:sldId id="280" r:id="rId22"/>
    <p:sldId id="281" r:id="rId23"/>
    <p:sldId id="282" r:id="rId24"/>
    <p:sldId id="283" r:id="rId25"/>
    <p:sldId id="284" r:id="rId26"/>
    <p:sldId id="285" r:id="rId27"/>
    <p:sldId id="288" r:id="rId28"/>
    <p:sldId id="287" r:id="rId29"/>
    <p:sldId id="286" r:id="rId30"/>
    <p:sldId id="290" r:id="rId31"/>
    <p:sldId id="289" r:id="rId32"/>
    <p:sldId id="291" r:id="rId33"/>
    <p:sldId id="293" r:id="rId34"/>
    <p:sldId id="292"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3DC"/>
    <a:srgbClr val="0065A1"/>
    <a:srgbClr val="E98300"/>
    <a:srgbClr val="7FB539"/>
    <a:srgbClr val="003874"/>
    <a:srgbClr val="002F5F"/>
    <a:srgbClr val="FCC607"/>
    <a:srgbClr val="00073B"/>
    <a:srgbClr val="0CC6DE"/>
    <a:srgbClr val="0078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5115D-CAF2-418B-B80A-644FC542BBDD}" v="7" dt="2024-04-08T17:56:37.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7"/>
    <p:restoredTop sz="74012" autoAdjust="0"/>
  </p:normalViewPr>
  <p:slideViewPr>
    <p:cSldViewPr snapToGrid="0" snapToObjects="1" showGuides="1">
      <p:cViewPr varScale="1">
        <p:scale>
          <a:sx n="62" d="100"/>
          <a:sy n="62" d="100"/>
        </p:scale>
        <p:origin x="738" y="66"/>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xml.rels><?xml version="1.0" encoding="UTF-8" standalone="yes"?>
<Relationships xmlns="http://schemas.openxmlformats.org/package/2006/relationships"><Relationship Id="rId2" Type="http://schemas.openxmlformats.org/officeDocument/2006/relationships/image" Target="../media/image60.svg"/><Relationship Id="rId1" Type="http://schemas.openxmlformats.org/officeDocument/2006/relationships/image" Target="../media/image5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2" Type="http://schemas.openxmlformats.org/officeDocument/2006/relationships/image" Target="../media/image60.svg"/><Relationship Id="rId1"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65354-F250-4820-9A08-F778CA586A2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784C0D-8C7D-4B9E-93D9-36BDD167F262}">
      <dgm:prSet custT="1"/>
      <dgm:spPr/>
      <dgm:t>
        <a:bodyPr/>
        <a:lstStyle/>
        <a:p>
          <a:pPr>
            <a:lnSpc>
              <a:spcPct val="100000"/>
            </a:lnSpc>
          </a:pPr>
          <a:r>
            <a:rPr lang="en-US" sz="2400" b="1" dirty="0"/>
            <a:t>A club for youth in their middle school years.</a:t>
          </a:r>
        </a:p>
      </dgm:t>
    </dgm:pt>
    <dgm:pt modelId="{91A32CF1-A6C4-45BA-8EDB-8BB4CBF83F76}" type="parTrans" cxnId="{7DE0B682-B100-4AA4-A11D-5621C88D279D}">
      <dgm:prSet/>
      <dgm:spPr/>
      <dgm:t>
        <a:bodyPr/>
        <a:lstStyle/>
        <a:p>
          <a:endParaRPr lang="en-US"/>
        </a:p>
      </dgm:t>
    </dgm:pt>
    <dgm:pt modelId="{9BEA1027-4B0F-46F3-899E-4112A135A80C}" type="sibTrans" cxnId="{7DE0B682-B100-4AA4-A11D-5621C88D279D}">
      <dgm:prSet/>
      <dgm:spPr/>
      <dgm:t>
        <a:bodyPr/>
        <a:lstStyle/>
        <a:p>
          <a:pPr>
            <a:lnSpc>
              <a:spcPct val="100000"/>
            </a:lnSpc>
          </a:pPr>
          <a:endParaRPr lang="en-US"/>
        </a:p>
      </dgm:t>
    </dgm:pt>
    <dgm:pt modelId="{19D05EF6-2F14-4127-BB2E-CA9D6C7C041D}">
      <dgm:prSet custT="1"/>
      <dgm:spPr/>
      <dgm:t>
        <a:bodyPr/>
        <a:lstStyle/>
        <a:p>
          <a:pPr>
            <a:lnSpc>
              <a:spcPct val="100000"/>
            </a:lnSpc>
          </a:pPr>
          <a:r>
            <a:rPr lang="en-US" sz="2400" b="1" dirty="0"/>
            <a:t>A</a:t>
          </a:r>
          <a:r>
            <a:rPr lang="en-US" sz="2400" b="1" baseline="0" dirty="0"/>
            <a:t> place to make friends and belong.</a:t>
          </a:r>
          <a:endParaRPr lang="en-US" sz="2400" b="1" dirty="0"/>
        </a:p>
      </dgm:t>
    </dgm:pt>
    <dgm:pt modelId="{BF8B3CAA-42D8-4035-9449-CCDB7BA79BB9}" type="parTrans" cxnId="{D06EEEC1-5C57-4F3D-A020-E3AC12CF8E9F}">
      <dgm:prSet/>
      <dgm:spPr/>
      <dgm:t>
        <a:bodyPr/>
        <a:lstStyle/>
        <a:p>
          <a:endParaRPr lang="en-US"/>
        </a:p>
      </dgm:t>
    </dgm:pt>
    <dgm:pt modelId="{398E8D7E-DBB4-449E-89B6-9CD156C4D0CC}" type="sibTrans" cxnId="{D06EEEC1-5C57-4F3D-A020-E3AC12CF8E9F}">
      <dgm:prSet/>
      <dgm:spPr/>
      <dgm:t>
        <a:bodyPr/>
        <a:lstStyle/>
        <a:p>
          <a:pPr>
            <a:lnSpc>
              <a:spcPct val="100000"/>
            </a:lnSpc>
          </a:pPr>
          <a:endParaRPr lang="en-US"/>
        </a:p>
      </dgm:t>
    </dgm:pt>
    <dgm:pt modelId="{FD528885-BA6D-4FDA-B0E1-50156595336E}">
      <dgm:prSet custT="1"/>
      <dgm:spPr/>
      <dgm:t>
        <a:bodyPr/>
        <a:lstStyle/>
        <a:p>
          <a:pPr>
            <a:lnSpc>
              <a:spcPct val="100000"/>
            </a:lnSpc>
          </a:pPr>
          <a:r>
            <a:rPr lang="en-US" sz="2400" b="1" dirty="0"/>
            <a:t>A place to become empowered, confident service leaders.</a:t>
          </a:r>
          <a:endParaRPr lang="en-US" sz="2400" dirty="0"/>
        </a:p>
      </dgm:t>
    </dgm:pt>
    <dgm:pt modelId="{81DBD347-A5B2-44A6-94B0-969F793C1228}" type="parTrans" cxnId="{6171CE73-E761-48FD-93E2-F702C3170C68}">
      <dgm:prSet/>
      <dgm:spPr/>
      <dgm:t>
        <a:bodyPr/>
        <a:lstStyle/>
        <a:p>
          <a:endParaRPr lang="en-US"/>
        </a:p>
      </dgm:t>
    </dgm:pt>
    <dgm:pt modelId="{2E99837C-7FC9-4669-9277-01A1125A0EAB}" type="sibTrans" cxnId="{6171CE73-E761-48FD-93E2-F702C3170C68}">
      <dgm:prSet/>
      <dgm:spPr/>
      <dgm:t>
        <a:bodyPr/>
        <a:lstStyle/>
        <a:p>
          <a:pPr>
            <a:lnSpc>
              <a:spcPct val="100000"/>
            </a:lnSpc>
          </a:pPr>
          <a:endParaRPr lang="en-US"/>
        </a:p>
      </dgm:t>
    </dgm:pt>
    <dgm:pt modelId="{F3B78B5E-F7A2-4744-8F26-6761436A999E}">
      <dgm:prSet custT="1"/>
      <dgm:spPr/>
      <dgm:t>
        <a:bodyPr/>
        <a:lstStyle/>
        <a:p>
          <a:pPr>
            <a:lnSpc>
              <a:spcPct val="100000"/>
            </a:lnSpc>
          </a:pPr>
          <a:r>
            <a:rPr lang="en-US" sz="2400" b="1" dirty="0"/>
            <a:t>Part of the Kiwanis family.</a:t>
          </a:r>
          <a:endParaRPr lang="en-US" sz="2400" dirty="0"/>
        </a:p>
      </dgm:t>
    </dgm:pt>
    <dgm:pt modelId="{A2A3B9BC-1251-440B-8EDA-51540B796550}" type="parTrans" cxnId="{120F67FB-FFC5-4F86-BC2A-DA38A3E61A04}">
      <dgm:prSet/>
      <dgm:spPr/>
      <dgm:t>
        <a:bodyPr/>
        <a:lstStyle/>
        <a:p>
          <a:endParaRPr lang="en-US"/>
        </a:p>
      </dgm:t>
    </dgm:pt>
    <dgm:pt modelId="{D07F6441-97B7-4F30-A262-EDE495ADACD3}" type="sibTrans" cxnId="{120F67FB-FFC5-4F86-BC2A-DA38A3E61A04}">
      <dgm:prSet/>
      <dgm:spPr/>
      <dgm:t>
        <a:bodyPr/>
        <a:lstStyle/>
        <a:p>
          <a:endParaRPr lang="en-US"/>
        </a:p>
      </dgm:t>
    </dgm:pt>
    <dgm:pt modelId="{4E66B70F-0918-47BE-BB0C-92B40A30DA3C}" type="pres">
      <dgm:prSet presAssocID="{37E65354-F250-4820-9A08-F778CA586A20}" presName="root" presStyleCnt="0">
        <dgm:presLayoutVars>
          <dgm:dir/>
          <dgm:resizeHandles val="exact"/>
        </dgm:presLayoutVars>
      </dgm:prSet>
      <dgm:spPr/>
    </dgm:pt>
    <dgm:pt modelId="{3A037600-4726-4583-84FF-B5FDA7C8A844}" type="pres">
      <dgm:prSet presAssocID="{37E65354-F250-4820-9A08-F778CA586A20}" presName="container" presStyleCnt="0">
        <dgm:presLayoutVars>
          <dgm:dir/>
          <dgm:resizeHandles val="exact"/>
        </dgm:presLayoutVars>
      </dgm:prSet>
      <dgm:spPr/>
    </dgm:pt>
    <dgm:pt modelId="{5E57E020-B2F1-4348-9259-4EBDA5CEF00D}" type="pres">
      <dgm:prSet presAssocID="{6F784C0D-8C7D-4B9E-93D9-36BDD167F262}" presName="compNode" presStyleCnt="0"/>
      <dgm:spPr/>
    </dgm:pt>
    <dgm:pt modelId="{82E9A98D-5700-4516-9661-46BD04F97ADA}" type="pres">
      <dgm:prSet presAssocID="{6F784C0D-8C7D-4B9E-93D9-36BDD167F262}" presName="iconBgRect" presStyleLbl="bgShp" presStyleIdx="0" presStyleCnt="4"/>
      <dgm:spPr/>
    </dgm:pt>
    <dgm:pt modelId="{5E35A267-3A2E-427E-B734-8E71A112958D}" type="pres">
      <dgm:prSet presAssocID="{6F784C0D-8C7D-4B9E-93D9-36BDD167F26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hoolhouse outline"/>
        </a:ext>
      </dgm:extLst>
    </dgm:pt>
    <dgm:pt modelId="{BE4D215E-3373-4020-8310-D1CC887AE970}" type="pres">
      <dgm:prSet presAssocID="{6F784C0D-8C7D-4B9E-93D9-36BDD167F262}" presName="spaceRect" presStyleCnt="0"/>
      <dgm:spPr/>
    </dgm:pt>
    <dgm:pt modelId="{0926563A-3045-4DFD-8DDA-7D781A99D64D}" type="pres">
      <dgm:prSet presAssocID="{6F784C0D-8C7D-4B9E-93D9-36BDD167F262}" presName="textRect" presStyleLbl="revTx" presStyleIdx="0" presStyleCnt="4">
        <dgm:presLayoutVars>
          <dgm:chMax val="1"/>
          <dgm:chPref val="1"/>
        </dgm:presLayoutVars>
      </dgm:prSet>
      <dgm:spPr/>
    </dgm:pt>
    <dgm:pt modelId="{9F4BA461-5458-4BE1-BEA8-D4F0848732E2}" type="pres">
      <dgm:prSet presAssocID="{9BEA1027-4B0F-46F3-899E-4112A135A80C}" presName="sibTrans" presStyleLbl="sibTrans2D1" presStyleIdx="0" presStyleCnt="0"/>
      <dgm:spPr/>
    </dgm:pt>
    <dgm:pt modelId="{48CA85EA-D145-4E6C-8771-46E08B842AEC}" type="pres">
      <dgm:prSet presAssocID="{19D05EF6-2F14-4127-BB2E-CA9D6C7C041D}" presName="compNode" presStyleCnt="0"/>
      <dgm:spPr/>
    </dgm:pt>
    <dgm:pt modelId="{3FEC8931-073F-4262-8502-2AEEA2F53256}" type="pres">
      <dgm:prSet presAssocID="{19D05EF6-2F14-4127-BB2E-CA9D6C7C041D}" presName="iconBgRect" presStyleLbl="bgShp" presStyleIdx="1" presStyleCnt="4"/>
      <dgm:spPr/>
    </dgm:pt>
    <dgm:pt modelId="{77CDB5EF-5AC4-4B03-9415-1E0A19B979AF}" type="pres">
      <dgm:prSet presAssocID="{19D05EF6-2F14-4127-BB2E-CA9D6C7C041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wo Men with solid fill"/>
        </a:ext>
      </dgm:extLst>
    </dgm:pt>
    <dgm:pt modelId="{150D46E1-3B71-4F86-BA3D-C4EDCE42C6A7}" type="pres">
      <dgm:prSet presAssocID="{19D05EF6-2F14-4127-BB2E-CA9D6C7C041D}" presName="spaceRect" presStyleCnt="0"/>
      <dgm:spPr/>
    </dgm:pt>
    <dgm:pt modelId="{B12C2FA3-D465-44AF-A32E-212F22F064C8}" type="pres">
      <dgm:prSet presAssocID="{19D05EF6-2F14-4127-BB2E-CA9D6C7C041D}" presName="textRect" presStyleLbl="revTx" presStyleIdx="1" presStyleCnt="4">
        <dgm:presLayoutVars>
          <dgm:chMax val="1"/>
          <dgm:chPref val="1"/>
        </dgm:presLayoutVars>
      </dgm:prSet>
      <dgm:spPr/>
    </dgm:pt>
    <dgm:pt modelId="{4EBF0E66-B6A1-4A03-928D-E55DAAC79A01}" type="pres">
      <dgm:prSet presAssocID="{398E8D7E-DBB4-449E-89B6-9CD156C4D0CC}" presName="sibTrans" presStyleLbl="sibTrans2D1" presStyleIdx="0" presStyleCnt="0"/>
      <dgm:spPr/>
    </dgm:pt>
    <dgm:pt modelId="{0E719B45-A614-4A6D-8DBD-2AE98CD64392}" type="pres">
      <dgm:prSet presAssocID="{FD528885-BA6D-4FDA-B0E1-50156595336E}" presName="compNode" presStyleCnt="0"/>
      <dgm:spPr/>
    </dgm:pt>
    <dgm:pt modelId="{3F6D9920-74C7-488E-9E5E-032B3D74C553}" type="pres">
      <dgm:prSet presAssocID="{FD528885-BA6D-4FDA-B0E1-50156595336E}" presName="iconBgRect" presStyleLbl="bgShp" presStyleIdx="2" presStyleCnt="4"/>
      <dgm:spPr/>
    </dgm:pt>
    <dgm:pt modelId="{344AE32D-96DE-4A39-AC43-4C7311BB57B9}" type="pres">
      <dgm:prSet presAssocID="{FD528885-BA6D-4FDA-B0E1-50156595336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Heart with solid fill"/>
        </a:ext>
      </dgm:extLst>
    </dgm:pt>
    <dgm:pt modelId="{EFFCA58F-F655-47BF-AEE5-EEBD16E07F98}" type="pres">
      <dgm:prSet presAssocID="{FD528885-BA6D-4FDA-B0E1-50156595336E}" presName="spaceRect" presStyleCnt="0"/>
      <dgm:spPr/>
    </dgm:pt>
    <dgm:pt modelId="{588963E8-6B92-4AC5-B89A-2FAD35721B15}" type="pres">
      <dgm:prSet presAssocID="{FD528885-BA6D-4FDA-B0E1-50156595336E}" presName="textRect" presStyleLbl="revTx" presStyleIdx="2" presStyleCnt="4" custScaleX="101907" custScaleY="120969">
        <dgm:presLayoutVars>
          <dgm:chMax val="1"/>
          <dgm:chPref val="1"/>
        </dgm:presLayoutVars>
      </dgm:prSet>
      <dgm:spPr/>
    </dgm:pt>
    <dgm:pt modelId="{A2235CB4-00D5-4BD0-94DB-CB2D16B9EAF9}" type="pres">
      <dgm:prSet presAssocID="{2E99837C-7FC9-4669-9277-01A1125A0EAB}" presName="sibTrans" presStyleLbl="sibTrans2D1" presStyleIdx="0" presStyleCnt="0"/>
      <dgm:spPr/>
    </dgm:pt>
    <dgm:pt modelId="{9D0CC2A5-D1FF-4D20-8D50-F331462DFD1A}" type="pres">
      <dgm:prSet presAssocID="{F3B78B5E-F7A2-4744-8F26-6761436A999E}" presName="compNode" presStyleCnt="0"/>
      <dgm:spPr/>
    </dgm:pt>
    <dgm:pt modelId="{73CCEC2D-5B60-4667-9C96-FBFCB86D7179}" type="pres">
      <dgm:prSet presAssocID="{F3B78B5E-F7A2-4744-8F26-6761436A999E}" presName="iconBgRect" presStyleLbl="bgShp" presStyleIdx="3" presStyleCnt="4"/>
      <dgm:spPr/>
    </dgm:pt>
    <dgm:pt modelId="{0F6B8955-3DE6-4194-A002-5421E09DD25C}" type="pres">
      <dgm:prSet presAssocID="{F3B78B5E-F7A2-4744-8F26-6761436A999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ootprints with solid fill"/>
        </a:ext>
      </dgm:extLst>
    </dgm:pt>
    <dgm:pt modelId="{666573DA-82B1-4D1F-B74B-70150A3FDD58}" type="pres">
      <dgm:prSet presAssocID="{F3B78B5E-F7A2-4744-8F26-6761436A999E}" presName="spaceRect" presStyleCnt="0"/>
      <dgm:spPr/>
    </dgm:pt>
    <dgm:pt modelId="{14EB93B3-07C5-494F-95E1-4C581764DCD9}" type="pres">
      <dgm:prSet presAssocID="{F3B78B5E-F7A2-4744-8F26-6761436A999E}" presName="textRect" presStyleLbl="revTx" presStyleIdx="3" presStyleCnt="4" custScaleX="79314" custLinFactNeighborX="-10073">
        <dgm:presLayoutVars>
          <dgm:chMax val="1"/>
          <dgm:chPref val="1"/>
        </dgm:presLayoutVars>
      </dgm:prSet>
      <dgm:spPr/>
    </dgm:pt>
  </dgm:ptLst>
  <dgm:cxnLst>
    <dgm:cxn modelId="{9781D225-1CC2-4934-9214-33E0D6C3D5CD}" type="presOf" srcId="{9BEA1027-4B0F-46F3-899E-4112A135A80C}" destId="{9F4BA461-5458-4BE1-BEA8-D4F0848732E2}" srcOrd="0" destOrd="0" presId="urn:microsoft.com/office/officeart/2018/2/layout/IconCircleList"/>
    <dgm:cxn modelId="{5D24D930-D82B-4CB9-8780-0491371DF1C0}" type="presOf" srcId="{F3B78B5E-F7A2-4744-8F26-6761436A999E}" destId="{14EB93B3-07C5-494F-95E1-4C581764DCD9}" srcOrd="0" destOrd="0" presId="urn:microsoft.com/office/officeart/2018/2/layout/IconCircleList"/>
    <dgm:cxn modelId="{AEBA9263-AD69-444E-94BA-BF90491833C9}" type="presOf" srcId="{398E8D7E-DBB4-449E-89B6-9CD156C4D0CC}" destId="{4EBF0E66-B6A1-4A03-928D-E55DAAC79A01}" srcOrd="0" destOrd="0" presId="urn:microsoft.com/office/officeart/2018/2/layout/IconCircleList"/>
    <dgm:cxn modelId="{6171CE73-E761-48FD-93E2-F702C3170C68}" srcId="{37E65354-F250-4820-9A08-F778CA586A20}" destId="{FD528885-BA6D-4FDA-B0E1-50156595336E}" srcOrd="2" destOrd="0" parTransId="{81DBD347-A5B2-44A6-94B0-969F793C1228}" sibTransId="{2E99837C-7FC9-4669-9277-01A1125A0EAB}"/>
    <dgm:cxn modelId="{7DE0B682-B100-4AA4-A11D-5621C88D279D}" srcId="{37E65354-F250-4820-9A08-F778CA586A20}" destId="{6F784C0D-8C7D-4B9E-93D9-36BDD167F262}" srcOrd="0" destOrd="0" parTransId="{91A32CF1-A6C4-45BA-8EDB-8BB4CBF83F76}" sibTransId="{9BEA1027-4B0F-46F3-899E-4112A135A80C}"/>
    <dgm:cxn modelId="{84D9B896-2E67-46F0-A7DC-DB59DF6EE3A9}" type="presOf" srcId="{2E99837C-7FC9-4669-9277-01A1125A0EAB}" destId="{A2235CB4-00D5-4BD0-94DB-CB2D16B9EAF9}" srcOrd="0" destOrd="0" presId="urn:microsoft.com/office/officeart/2018/2/layout/IconCircleList"/>
    <dgm:cxn modelId="{A2365599-AFDF-4D3F-A0B2-F44712AC5F2B}" type="presOf" srcId="{19D05EF6-2F14-4127-BB2E-CA9D6C7C041D}" destId="{B12C2FA3-D465-44AF-A32E-212F22F064C8}" srcOrd="0" destOrd="0" presId="urn:microsoft.com/office/officeart/2018/2/layout/IconCircleList"/>
    <dgm:cxn modelId="{E9A349AD-0FAB-410E-9410-3295BE46086A}" type="presOf" srcId="{6F784C0D-8C7D-4B9E-93D9-36BDD167F262}" destId="{0926563A-3045-4DFD-8DDA-7D781A99D64D}" srcOrd="0" destOrd="0" presId="urn:microsoft.com/office/officeart/2018/2/layout/IconCircleList"/>
    <dgm:cxn modelId="{B89C55B1-AC2D-4214-8713-05CE75D075B1}" type="presOf" srcId="{37E65354-F250-4820-9A08-F778CA586A20}" destId="{4E66B70F-0918-47BE-BB0C-92B40A30DA3C}" srcOrd="0" destOrd="0" presId="urn:microsoft.com/office/officeart/2018/2/layout/IconCircleList"/>
    <dgm:cxn modelId="{D06EEEC1-5C57-4F3D-A020-E3AC12CF8E9F}" srcId="{37E65354-F250-4820-9A08-F778CA586A20}" destId="{19D05EF6-2F14-4127-BB2E-CA9D6C7C041D}" srcOrd="1" destOrd="0" parTransId="{BF8B3CAA-42D8-4035-9449-CCDB7BA79BB9}" sibTransId="{398E8D7E-DBB4-449E-89B6-9CD156C4D0CC}"/>
    <dgm:cxn modelId="{04ABFADC-F6F5-41D0-B936-5F5AF45ACB56}" type="presOf" srcId="{FD528885-BA6D-4FDA-B0E1-50156595336E}" destId="{588963E8-6B92-4AC5-B89A-2FAD35721B15}" srcOrd="0" destOrd="0" presId="urn:microsoft.com/office/officeart/2018/2/layout/IconCircleList"/>
    <dgm:cxn modelId="{120F67FB-FFC5-4F86-BC2A-DA38A3E61A04}" srcId="{37E65354-F250-4820-9A08-F778CA586A20}" destId="{F3B78B5E-F7A2-4744-8F26-6761436A999E}" srcOrd="3" destOrd="0" parTransId="{A2A3B9BC-1251-440B-8EDA-51540B796550}" sibTransId="{D07F6441-97B7-4F30-A262-EDE495ADACD3}"/>
    <dgm:cxn modelId="{5394B8BD-CC8D-41D2-9585-BD9C76F62B6D}" type="presParOf" srcId="{4E66B70F-0918-47BE-BB0C-92B40A30DA3C}" destId="{3A037600-4726-4583-84FF-B5FDA7C8A844}" srcOrd="0" destOrd="0" presId="urn:microsoft.com/office/officeart/2018/2/layout/IconCircleList"/>
    <dgm:cxn modelId="{D45B9EAB-5ED5-4BBE-9623-AB89F429764E}" type="presParOf" srcId="{3A037600-4726-4583-84FF-B5FDA7C8A844}" destId="{5E57E020-B2F1-4348-9259-4EBDA5CEF00D}" srcOrd="0" destOrd="0" presId="urn:microsoft.com/office/officeart/2018/2/layout/IconCircleList"/>
    <dgm:cxn modelId="{4155EA4C-0A8A-4DE2-9AF4-9F9830AC4E2E}" type="presParOf" srcId="{5E57E020-B2F1-4348-9259-4EBDA5CEF00D}" destId="{82E9A98D-5700-4516-9661-46BD04F97ADA}" srcOrd="0" destOrd="0" presId="urn:microsoft.com/office/officeart/2018/2/layout/IconCircleList"/>
    <dgm:cxn modelId="{DAA9D84D-43CC-44FB-B9CD-4012969B79F6}" type="presParOf" srcId="{5E57E020-B2F1-4348-9259-4EBDA5CEF00D}" destId="{5E35A267-3A2E-427E-B734-8E71A112958D}" srcOrd="1" destOrd="0" presId="urn:microsoft.com/office/officeart/2018/2/layout/IconCircleList"/>
    <dgm:cxn modelId="{43C96005-90F4-45FB-9320-CEC6EF1C0598}" type="presParOf" srcId="{5E57E020-B2F1-4348-9259-4EBDA5CEF00D}" destId="{BE4D215E-3373-4020-8310-D1CC887AE970}" srcOrd="2" destOrd="0" presId="urn:microsoft.com/office/officeart/2018/2/layout/IconCircleList"/>
    <dgm:cxn modelId="{6EC2E086-9721-482F-A132-70C22F55452A}" type="presParOf" srcId="{5E57E020-B2F1-4348-9259-4EBDA5CEF00D}" destId="{0926563A-3045-4DFD-8DDA-7D781A99D64D}" srcOrd="3" destOrd="0" presId="urn:microsoft.com/office/officeart/2018/2/layout/IconCircleList"/>
    <dgm:cxn modelId="{90F721DC-356D-4A0E-B461-A60FA0CA770E}" type="presParOf" srcId="{3A037600-4726-4583-84FF-B5FDA7C8A844}" destId="{9F4BA461-5458-4BE1-BEA8-D4F0848732E2}" srcOrd="1" destOrd="0" presId="urn:microsoft.com/office/officeart/2018/2/layout/IconCircleList"/>
    <dgm:cxn modelId="{1D1BCEC7-442B-47EA-B55C-49C0AB0E4B96}" type="presParOf" srcId="{3A037600-4726-4583-84FF-B5FDA7C8A844}" destId="{48CA85EA-D145-4E6C-8771-46E08B842AEC}" srcOrd="2" destOrd="0" presId="urn:microsoft.com/office/officeart/2018/2/layout/IconCircleList"/>
    <dgm:cxn modelId="{863169D5-8205-4BDE-A0A5-C0A13C7D4582}" type="presParOf" srcId="{48CA85EA-D145-4E6C-8771-46E08B842AEC}" destId="{3FEC8931-073F-4262-8502-2AEEA2F53256}" srcOrd="0" destOrd="0" presId="urn:microsoft.com/office/officeart/2018/2/layout/IconCircleList"/>
    <dgm:cxn modelId="{30FCABB7-4D80-40FA-95B2-E6FFF7F01262}" type="presParOf" srcId="{48CA85EA-D145-4E6C-8771-46E08B842AEC}" destId="{77CDB5EF-5AC4-4B03-9415-1E0A19B979AF}" srcOrd="1" destOrd="0" presId="urn:microsoft.com/office/officeart/2018/2/layout/IconCircleList"/>
    <dgm:cxn modelId="{9AF0477F-EB05-499B-B972-7EF4E406AA37}" type="presParOf" srcId="{48CA85EA-D145-4E6C-8771-46E08B842AEC}" destId="{150D46E1-3B71-4F86-BA3D-C4EDCE42C6A7}" srcOrd="2" destOrd="0" presId="urn:microsoft.com/office/officeart/2018/2/layout/IconCircleList"/>
    <dgm:cxn modelId="{249D5A7B-586E-47DB-B06B-9BDE0DE9A8EA}" type="presParOf" srcId="{48CA85EA-D145-4E6C-8771-46E08B842AEC}" destId="{B12C2FA3-D465-44AF-A32E-212F22F064C8}" srcOrd="3" destOrd="0" presId="urn:microsoft.com/office/officeart/2018/2/layout/IconCircleList"/>
    <dgm:cxn modelId="{C2761A5B-3CC1-4D3D-94B0-0114369FC0E0}" type="presParOf" srcId="{3A037600-4726-4583-84FF-B5FDA7C8A844}" destId="{4EBF0E66-B6A1-4A03-928D-E55DAAC79A01}" srcOrd="3" destOrd="0" presId="urn:microsoft.com/office/officeart/2018/2/layout/IconCircleList"/>
    <dgm:cxn modelId="{517DB1F2-519E-4B2E-8C38-9261F5E6C449}" type="presParOf" srcId="{3A037600-4726-4583-84FF-B5FDA7C8A844}" destId="{0E719B45-A614-4A6D-8DBD-2AE98CD64392}" srcOrd="4" destOrd="0" presId="urn:microsoft.com/office/officeart/2018/2/layout/IconCircleList"/>
    <dgm:cxn modelId="{A34DBB9A-6D78-4A1E-B326-2F22ABF768BE}" type="presParOf" srcId="{0E719B45-A614-4A6D-8DBD-2AE98CD64392}" destId="{3F6D9920-74C7-488E-9E5E-032B3D74C553}" srcOrd="0" destOrd="0" presId="urn:microsoft.com/office/officeart/2018/2/layout/IconCircleList"/>
    <dgm:cxn modelId="{90C7CB30-FE51-4542-99FA-6A5E4BF6DE60}" type="presParOf" srcId="{0E719B45-A614-4A6D-8DBD-2AE98CD64392}" destId="{344AE32D-96DE-4A39-AC43-4C7311BB57B9}" srcOrd="1" destOrd="0" presId="urn:microsoft.com/office/officeart/2018/2/layout/IconCircleList"/>
    <dgm:cxn modelId="{C8260453-C001-4296-B915-3F94FF2BB890}" type="presParOf" srcId="{0E719B45-A614-4A6D-8DBD-2AE98CD64392}" destId="{EFFCA58F-F655-47BF-AEE5-EEBD16E07F98}" srcOrd="2" destOrd="0" presId="urn:microsoft.com/office/officeart/2018/2/layout/IconCircleList"/>
    <dgm:cxn modelId="{E79C4C48-852E-4E45-A70E-50E38343DF55}" type="presParOf" srcId="{0E719B45-A614-4A6D-8DBD-2AE98CD64392}" destId="{588963E8-6B92-4AC5-B89A-2FAD35721B15}" srcOrd="3" destOrd="0" presId="urn:microsoft.com/office/officeart/2018/2/layout/IconCircleList"/>
    <dgm:cxn modelId="{E82D9F1B-DC6D-463C-B301-9B761AAE5143}" type="presParOf" srcId="{3A037600-4726-4583-84FF-B5FDA7C8A844}" destId="{A2235CB4-00D5-4BD0-94DB-CB2D16B9EAF9}" srcOrd="5" destOrd="0" presId="urn:microsoft.com/office/officeart/2018/2/layout/IconCircleList"/>
    <dgm:cxn modelId="{F8CC1D17-4A20-4EEE-8A26-7DB03A303C38}" type="presParOf" srcId="{3A037600-4726-4583-84FF-B5FDA7C8A844}" destId="{9D0CC2A5-D1FF-4D20-8D50-F331462DFD1A}" srcOrd="6" destOrd="0" presId="urn:microsoft.com/office/officeart/2018/2/layout/IconCircleList"/>
    <dgm:cxn modelId="{ABB9FD10-BF69-45AE-B179-DDF03575590A}" type="presParOf" srcId="{9D0CC2A5-D1FF-4D20-8D50-F331462DFD1A}" destId="{73CCEC2D-5B60-4667-9C96-FBFCB86D7179}" srcOrd="0" destOrd="0" presId="urn:microsoft.com/office/officeart/2018/2/layout/IconCircleList"/>
    <dgm:cxn modelId="{FBE20B75-63B2-4F31-B1A8-A8F119576865}" type="presParOf" srcId="{9D0CC2A5-D1FF-4D20-8D50-F331462DFD1A}" destId="{0F6B8955-3DE6-4194-A002-5421E09DD25C}" srcOrd="1" destOrd="0" presId="urn:microsoft.com/office/officeart/2018/2/layout/IconCircleList"/>
    <dgm:cxn modelId="{33C46828-7BB3-4040-92A3-BED85E825202}" type="presParOf" srcId="{9D0CC2A5-D1FF-4D20-8D50-F331462DFD1A}" destId="{666573DA-82B1-4D1F-B74B-70150A3FDD58}" srcOrd="2" destOrd="0" presId="urn:microsoft.com/office/officeart/2018/2/layout/IconCircleList"/>
    <dgm:cxn modelId="{82A6ECFB-77B4-438C-94AB-70738F3D9DE8}" type="presParOf" srcId="{9D0CC2A5-D1FF-4D20-8D50-F331462DFD1A}" destId="{14EB93B3-07C5-494F-95E1-4C581764DCD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C4BE6B-CF73-4501-A2F2-CC312E992118}" type="doc">
      <dgm:prSet loTypeId="urn:microsoft.com/office/officeart/2018/2/layout/IconCircleList" loCatId="icon" qsTypeId="urn:microsoft.com/office/officeart/2005/8/quickstyle/simple1" qsCatId="simple" csTypeId="urn:microsoft.com/office/officeart/2005/8/colors/colorful5" csCatId="colorful" phldr="1"/>
      <dgm:spPr/>
      <dgm:t>
        <a:bodyPr/>
        <a:lstStyle/>
        <a:p>
          <a:endParaRPr lang="en-US"/>
        </a:p>
      </dgm:t>
    </dgm:pt>
    <dgm:pt modelId="{606C7049-53EC-416D-A579-5072A43091D2}">
      <dgm:prSet custT="1"/>
      <dgm:spPr/>
      <dgm:t>
        <a:bodyPr/>
        <a:lstStyle/>
        <a:p>
          <a:pPr>
            <a:lnSpc>
              <a:spcPct val="100000"/>
            </a:lnSpc>
          </a:pPr>
          <a:r>
            <a:rPr lang="en-US" sz="2400" b="1" dirty="0"/>
            <a:t>School or organization, where the club meets; provides a faculty advisor.</a:t>
          </a:r>
        </a:p>
      </dgm:t>
    </dgm:pt>
    <dgm:pt modelId="{A2BFC451-41EF-44C2-8C46-9B6D07AD50E8}" type="parTrans" cxnId="{0D4E830F-E934-4D09-8A9D-A42E1956013D}">
      <dgm:prSet/>
      <dgm:spPr/>
      <dgm:t>
        <a:bodyPr/>
        <a:lstStyle/>
        <a:p>
          <a:endParaRPr lang="en-US"/>
        </a:p>
      </dgm:t>
    </dgm:pt>
    <dgm:pt modelId="{086ED350-0997-46B9-8E31-2869FC7FA3BD}" type="sibTrans" cxnId="{0D4E830F-E934-4D09-8A9D-A42E1956013D}">
      <dgm:prSet/>
      <dgm:spPr/>
      <dgm:t>
        <a:bodyPr/>
        <a:lstStyle/>
        <a:p>
          <a:pPr>
            <a:lnSpc>
              <a:spcPct val="100000"/>
            </a:lnSpc>
          </a:pPr>
          <a:endParaRPr lang="en-US"/>
        </a:p>
      </dgm:t>
    </dgm:pt>
    <dgm:pt modelId="{B4767DDB-49B1-460E-B929-81135341A69F}">
      <dgm:prSet custT="1"/>
      <dgm:spPr/>
      <dgm:t>
        <a:bodyPr/>
        <a:lstStyle/>
        <a:p>
          <a:pPr>
            <a:lnSpc>
              <a:spcPct val="100000"/>
            </a:lnSpc>
          </a:pPr>
          <a:r>
            <a:rPr lang="en-US" sz="2400" b="1" dirty="0"/>
            <a:t>A sponsoring Kiwanis club that pays the Builders Club’s fees and provides a Kiwanis advisor. </a:t>
          </a:r>
        </a:p>
      </dgm:t>
    </dgm:pt>
    <dgm:pt modelId="{36346FD9-1C03-4919-B377-428A71669470}" type="parTrans" cxnId="{71032323-29BB-4174-B632-69FEFAF6B813}">
      <dgm:prSet/>
      <dgm:spPr/>
      <dgm:t>
        <a:bodyPr/>
        <a:lstStyle/>
        <a:p>
          <a:endParaRPr lang="en-US"/>
        </a:p>
      </dgm:t>
    </dgm:pt>
    <dgm:pt modelId="{BC2DF725-28F6-4852-A442-AB31AA00013B}" type="sibTrans" cxnId="{71032323-29BB-4174-B632-69FEFAF6B813}">
      <dgm:prSet/>
      <dgm:spPr/>
      <dgm:t>
        <a:bodyPr/>
        <a:lstStyle/>
        <a:p>
          <a:endParaRPr lang="en-US"/>
        </a:p>
      </dgm:t>
    </dgm:pt>
    <dgm:pt modelId="{82AA271B-2A32-48B6-9070-53DE7FF138C5}" type="pres">
      <dgm:prSet presAssocID="{6AC4BE6B-CF73-4501-A2F2-CC312E992118}" presName="root" presStyleCnt="0">
        <dgm:presLayoutVars>
          <dgm:dir/>
          <dgm:resizeHandles val="exact"/>
        </dgm:presLayoutVars>
      </dgm:prSet>
      <dgm:spPr/>
    </dgm:pt>
    <dgm:pt modelId="{F90F35FF-1279-43EC-98C6-B84DD9C92C0C}" type="pres">
      <dgm:prSet presAssocID="{6AC4BE6B-CF73-4501-A2F2-CC312E992118}" presName="container" presStyleCnt="0">
        <dgm:presLayoutVars>
          <dgm:dir/>
          <dgm:resizeHandles val="exact"/>
        </dgm:presLayoutVars>
      </dgm:prSet>
      <dgm:spPr/>
    </dgm:pt>
    <dgm:pt modelId="{D12858DC-BCBC-4C13-A2C7-69490E4CEBBB}" type="pres">
      <dgm:prSet presAssocID="{606C7049-53EC-416D-A579-5072A43091D2}" presName="compNode" presStyleCnt="0"/>
      <dgm:spPr/>
    </dgm:pt>
    <dgm:pt modelId="{B43CF942-DD78-4989-8338-5C941B987B67}" type="pres">
      <dgm:prSet presAssocID="{606C7049-53EC-416D-A579-5072A43091D2}" presName="iconBgRect" presStyleLbl="bgShp" presStyleIdx="0" presStyleCnt="2" custScaleX="148638" custScaleY="145845"/>
      <dgm:spPr/>
    </dgm:pt>
    <dgm:pt modelId="{593C5381-E092-44B5-8459-D22CAB1DC531}" type="pres">
      <dgm:prSet presAssocID="{606C7049-53EC-416D-A579-5072A43091D2}" presName="iconRect" presStyleLbl="node1" presStyleIdx="0" presStyleCnt="2" custScaleX="183836" custScaleY="197779"/>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F466DE65-B4EB-4119-A3D9-05F1A159704F}" type="pres">
      <dgm:prSet presAssocID="{606C7049-53EC-416D-A579-5072A43091D2}" presName="spaceRect" presStyleCnt="0"/>
      <dgm:spPr/>
    </dgm:pt>
    <dgm:pt modelId="{D3165B7D-A24B-4BAD-87BE-42E6099EE759}" type="pres">
      <dgm:prSet presAssocID="{606C7049-53EC-416D-A579-5072A43091D2}" presName="textRect" presStyleLbl="revTx" presStyleIdx="0" presStyleCnt="2" custScaleX="95859" custScaleY="190735" custLinFactNeighborX="4284">
        <dgm:presLayoutVars>
          <dgm:chMax val="1"/>
          <dgm:chPref val="1"/>
        </dgm:presLayoutVars>
      </dgm:prSet>
      <dgm:spPr/>
    </dgm:pt>
    <dgm:pt modelId="{5B16EC1E-CECA-43C4-834A-7F02B3253BB0}" type="pres">
      <dgm:prSet presAssocID="{086ED350-0997-46B9-8E31-2869FC7FA3BD}" presName="sibTrans" presStyleLbl="sibTrans2D1" presStyleIdx="0" presStyleCnt="0"/>
      <dgm:spPr/>
    </dgm:pt>
    <dgm:pt modelId="{68D51416-90EA-47A5-928E-F71C98E631AB}" type="pres">
      <dgm:prSet presAssocID="{B4767DDB-49B1-460E-B929-81135341A69F}" presName="compNode" presStyleCnt="0"/>
      <dgm:spPr/>
    </dgm:pt>
    <dgm:pt modelId="{7C2F2FCE-370C-4D63-9FC0-823DA4D689F0}" type="pres">
      <dgm:prSet presAssocID="{B4767DDB-49B1-460E-B929-81135341A69F}" presName="iconBgRect" presStyleLbl="bgShp" presStyleIdx="1" presStyleCnt="2" custScaleX="156647" custScaleY="142479" custLinFactNeighborX="-2550"/>
      <dgm:spPr/>
    </dgm:pt>
    <dgm:pt modelId="{9C9075D6-632E-48DB-809C-594E8071C2EC}" type="pres">
      <dgm:prSet presAssocID="{B4767DDB-49B1-460E-B929-81135341A69F}" presName="iconRect" presStyleLbl="node1" presStyleIdx="1" presStyleCnt="2"/>
      <dgm:spPr/>
    </dgm:pt>
    <dgm:pt modelId="{9B2641D1-7428-4D5D-A9FE-F6697B19A059}" type="pres">
      <dgm:prSet presAssocID="{B4767DDB-49B1-460E-B929-81135341A69F}" presName="spaceRect" presStyleCnt="0"/>
      <dgm:spPr/>
    </dgm:pt>
    <dgm:pt modelId="{86860986-19B2-4EE7-AFBD-9DF31DBE210E}" type="pres">
      <dgm:prSet presAssocID="{B4767DDB-49B1-460E-B929-81135341A69F}" presName="textRect" presStyleLbl="revTx" presStyleIdx="1" presStyleCnt="2" custLinFactNeighborX="6944">
        <dgm:presLayoutVars>
          <dgm:chMax val="1"/>
          <dgm:chPref val="1"/>
        </dgm:presLayoutVars>
      </dgm:prSet>
      <dgm:spPr/>
    </dgm:pt>
  </dgm:ptLst>
  <dgm:cxnLst>
    <dgm:cxn modelId="{0D4E830F-E934-4D09-8A9D-A42E1956013D}" srcId="{6AC4BE6B-CF73-4501-A2F2-CC312E992118}" destId="{606C7049-53EC-416D-A579-5072A43091D2}" srcOrd="0" destOrd="0" parTransId="{A2BFC451-41EF-44C2-8C46-9B6D07AD50E8}" sibTransId="{086ED350-0997-46B9-8E31-2869FC7FA3BD}"/>
    <dgm:cxn modelId="{71032323-29BB-4174-B632-69FEFAF6B813}" srcId="{6AC4BE6B-CF73-4501-A2F2-CC312E992118}" destId="{B4767DDB-49B1-460E-B929-81135341A69F}" srcOrd="1" destOrd="0" parTransId="{36346FD9-1C03-4919-B377-428A71669470}" sibTransId="{BC2DF725-28F6-4852-A442-AB31AA00013B}"/>
    <dgm:cxn modelId="{3D08F77F-3B54-4EB0-9E94-4A697ABEED6E}" type="presOf" srcId="{086ED350-0997-46B9-8E31-2869FC7FA3BD}" destId="{5B16EC1E-CECA-43C4-834A-7F02B3253BB0}" srcOrd="0" destOrd="0" presId="urn:microsoft.com/office/officeart/2018/2/layout/IconCircleList"/>
    <dgm:cxn modelId="{B26C11BB-8423-4E36-A1D4-CC4D3BDE68F1}" type="presOf" srcId="{6AC4BE6B-CF73-4501-A2F2-CC312E992118}" destId="{82AA271B-2A32-48B6-9070-53DE7FF138C5}" srcOrd="0" destOrd="0" presId="urn:microsoft.com/office/officeart/2018/2/layout/IconCircleList"/>
    <dgm:cxn modelId="{957842D9-5D7F-409D-9635-281EC88CFD2F}" type="presOf" srcId="{606C7049-53EC-416D-A579-5072A43091D2}" destId="{D3165B7D-A24B-4BAD-87BE-42E6099EE759}" srcOrd="0" destOrd="0" presId="urn:microsoft.com/office/officeart/2018/2/layout/IconCircleList"/>
    <dgm:cxn modelId="{1319D6E3-5CDE-4184-A192-E02872FD2891}" type="presOf" srcId="{B4767DDB-49B1-460E-B929-81135341A69F}" destId="{86860986-19B2-4EE7-AFBD-9DF31DBE210E}" srcOrd="0" destOrd="0" presId="urn:microsoft.com/office/officeart/2018/2/layout/IconCircleList"/>
    <dgm:cxn modelId="{583E897E-3111-45EF-9FE4-8213A0EA593A}" type="presParOf" srcId="{82AA271B-2A32-48B6-9070-53DE7FF138C5}" destId="{F90F35FF-1279-43EC-98C6-B84DD9C92C0C}" srcOrd="0" destOrd="0" presId="urn:microsoft.com/office/officeart/2018/2/layout/IconCircleList"/>
    <dgm:cxn modelId="{38136244-0F55-4E6F-94F5-BB84B222D3CC}" type="presParOf" srcId="{F90F35FF-1279-43EC-98C6-B84DD9C92C0C}" destId="{D12858DC-BCBC-4C13-A2C7-69490E4CEBBB}" srcOrd="0" destOrd="0" presId="urn:microsoft.com/office/officeart/2018/2/layout/IconCircleList"/>
    <dgm:cxn modelId="{C4CCCAE4-4E24-4434-BFC1-3F0895F003E0}" type="presParOf" srcId="{D12858DC-BCBC-4C13-A2C7-69490E4CEBBB}" destId="{B43CF942-DD78-4989-8338-5C941B987B67}" srcOrd="0" destOrd="0" presId="urn:microsoft.com/office/officeart/2018/2/layout/IconCircleList"/>
    <dgm:cxn modelId="{9FE36165-F8B3-41BC-8FAB-29072AD772FF}" type="presParOf" srcId="{D12858DC-BCBC-4C13-A2C7-69490E4CEBBB}" destId="{593C5381-E092-44B5-8459-D22CAB1DC531}" srcOrd="1" destOrd="0" presId="urn:microsoft.com/office/officeart/2018/2/layout/IconCircleList"/>
    <dgm:cxn modelId="{3F019754-F1DF-4975-B5F8-E7BB7F348176}" type="presParOf" srcId="{D12858DC-BCBC-4C13-A2C7-69490E4CEBBB}" destId="{F466DE65-B4EB-4119-A3D9-05F1A159704F}" srcOrd="2" destOrd="0" presId="urn:microsoft.com/office/officeart/2018/2/layout/IconCircleList"/>
    <dgm:cxn modelId="{68B22255-574D-4BC5-939A-F18D52D193A5}" type="presParOf" srcId="{D12858DC-BCBC-4C13-A2C7-69490E4CEBBB}" destId="{D3165B7D-A24B-4BAD-87BE-42E6099EE759}" srcOrd="3" destOrd="0" presId="urn:microsoft.com/office/officeart/2018/2/layout/IconCircleList"/>
    <dgm:cxn modelId="{7A298545-C82B-4C1C-A0F2-72F982EF0785}" type="presParOf" srcId="{F90F35FF-1279-43EC-98C6-B84DD9C92C0C}" destId="{5B16EC1E-CECA-43C4-834A-7F02B3253BB0}" srcOrd="1" destOrd="0" presId="urn:microsoft.com/office/officeart/2018/2/layout/IconCircleList"/>
    <dgm:cxn modelId="{B61117DF-56E9-4603-9C3D-4EA9753543C1}" type="presParOf" srcId="{F90F35FF-1279-43EC-98C6-B84DD9C92C0C}" destId="{68D51416-90EA-47A5-928E-F71C98E631AB}" srcOrd="2" destOrd="0" presId="urn:microsoft.com/office/officeart/2018/2/layout/IconCircleList"/>
    <dgm:cxn modelId="{3E018001-F41D-40C2-87E1-21AE0533E8CC}" type="presParOf" srcId="{68D51416-90EA-47A5-928E-F71C98E631AB}" destId="{7C2F2FCE-370C-4D63-9FC0-823DA4D689F0}" srcOrd="0" destOrd="0" presId="urn:microsoft.com/office/officeart/2018/2/layout/IconCircleList"/>
    <dgm:cxn modelId="{693239DE-BF6D-4681-990F-8A843503561C}" type="presParOf" srcId="{68D51416-90EA-47A5-928E-F71C98E631AB}" destId="{9C9075D6-632E-48DB-809C-594E8071C2EC}" srcOrd="1" destOrd="0" presId="urn:microsoft.com/office/officeart/2018/2/layout/IconCircleList"/>
    <dgm:cxn modelId="{64EA3B71-BFA0-4D3A-B2C3-924D5B06FD4D}" type="presParOf" srcId="{68D51416-90EA-47A5-928E-F71C98E631AB}" destId="{9B2641D1-7428-4D5D-A9FE-F6697B19A059}" srcOrd="2" destOrd="0" presId="urn:microsoft.com/office/officeart/2018/2/layout/IconCircleList"/>
    <dgm:cxn modelId="{724D2B94-FF51-4688-82EB-0910084593FD}" type="presParOf" srcId="{68D51416-90EA-47A5-928E-F71C98E631AB}" destId="{86860986-19B2-4EE7-AFBD-9DF31DBE210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A9D784-3933-43E9-A5D2-0EA6FD50AF12}"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8257CBEC-745F-4288-A201-A88A3D8AF299}">
      <dgm:prSet custT="1"/>
      <dgm:spPr/>
      <dgm:t>
        <a:bodyPr/>
        <a:lstStyle/>
        <a:p>
          <a:r>
            <a:rPr lang="en-US" sz="2400" b="1"/>
            <a:t>Recruit</a:t>
          </a:r>
        </a:p>
      </dgm:t>
    </dgm:pt>
    <dgm:pt modelId="{007BAE80-1DCB-4C8E-BA39-C663D1CA82DA}" type="parTrans" cxnId="{98F1F0F9-2386-4DE3-9E06-51252DE2EF15}">
      <dgm:prSet/>
      <dgm:spPr/>
      <dgm:t>
        <a:bodyPr/>
        <a:lstStyle/>
        <a:p>
          <a:endParaRPr lang="en-US" sz="2400" b="1"/>
        </a:p>
      </dgm:t>
    </dgm:pt>
    <dgm:pt modelId="{1BCD1B0E-D9AE-4FF6-9602-BA8B23492A9B}" type="sibTrans" cxnId="{98F1F0F9-2386-4DE3-9E06-51252DE2EF15}">
      <dgm:prSet/>
      <dgm:spPr/>
      <dgm:t>
        <a:bodyPr/>
        <a:lstStyle/>
        <a:p>
          <a:endParaRPr lang="en-US" sz="2400" b="1"/>
        </a:p>
      </dgm:t>
    </dgm:pt>
    <dgm:pt modelId="{AA3B1DD0-8060-4AD0-9B47-FD5DA9F197CA}">
      <dgm:prSet custT="1"/>
      <dgm:spPr/>
      <dgm:t>
        <a:bodyPr/>
        <a:lstStyle/>
        <a:p>
          <a:r>
            <a:rPr lang="en-US" sz="2400" b="1"/>
            <a:t>Recruit members.</a:t>
          </a:r>
        </a:p>
      </dgm:t>
    </dgm:pt>
    <dgm:pt modelId="{4FA142EA-BC22-4796-81F8-E1446ED2F772}" type="parTrans" cxnId="{D271A68D-0ADA-45CD-99A1-453D8692383E}">
      <dgm:prSet/>
      <dgm:spPr/>
      <dgm:t>
        <a:bodyPr/>
        <a:lstStyle/>
        <a:p>
          <a:endParaRPr lang="en-US" sz="2400" b="1"/>
        </a:p>
      </dgm:t>
    </dgm:pt>
    <dgm:pt modelId="{D856D792-A7A6-47C7-A59F-25732722F4B9}" type="sibTrans" cxnId="{D271A68D-0ADA-45CD-99A1-453D8692383E}">
      <dgm:prSet/>
      <dgm:spPr/>
      <dgm:t>
        <a:bodyPr/>
        <a:lstStyle/>
        <a:p>
          <a:endParaRPr lang="en-US" sz="2400" b="1"/>
        </a:p>
      </dgm:t>
    </dgm:pt>
    <dgm:pt modelId="{8F7DF239-F465-4367-98DD-0EB1E72F18F2}">
      <dgm:prSet custT="1"/>
      <dgm:spPr/>
      <dgm:t>
        <a:bodyPr/>
        <a:lstStyle/>
        <a:p>
          <a:r>
            <a:rPr lang="en-US" sz="2400" b="1"/>
            <a:t>Help</a:t>
          </a:r>
        </a:p>
      </dgm:t>
    </dgm:pt>
    <dgm:pt modelId="{36513CBD-B7E4-4DC9-B1E8-3C0CEA0FAF07}" type="parTrans" cxnId="{E75790CD-8E5D-43A4-866B-15D1630393F6}">
      <dgm:prSet/>
      <dgm:spPr/>
      <dgm:t>
        <a:bodyPr/>
        <a:lstStyle/>
        <a:p>
          <a:endParaRPr lang="en-US" sz="2400" b="1"/>
        </a:p>
      </dgm:t>
    </dgm:pt>
    <dgm:pt modelId="{2BBBF783-FB9F-405E-BBDC-4F9E31C38F00}" type="sibTrans" cxnId="{E75790CD-8E5D-43A4-866B-15D1630393F6}">
      <dgm:prSet/>
      <dgm:spPr/>
      <dgm:t>
        <a:bodyPr/>
        <a:lstStyle/>
        <a:p>
          <a:endParaRPr lang="en-US" sz="2400" b="1"/>
        </a:p>
      </dgm:t>
    </dgm:pt>
    <dgm:pt modelId="{E6A1EE35-1F60-430D-9259-F44C38A86E35}">
      <dgm:prSet custT="1"/>
      <dgm:spPr/>
      <dgm:t>
        <a:bodyPr/>
        <a:lstStyle/>
        <a:p>
          <a:r>
            <a:rPr lang="en-US" sz="2400" b="1" dirty="0"/>
            <a:t>Help members use talents, build skills                and learn service leadership. </a:t>
          </a:r>
        </a:p>
      </dgm:t>
    </dgm:pt>
    <dgm:pt modelId="{89F2D95C-2160-47E6-9090-2658F73A39E8}" type="parTrans" cxnId="{E9E8D838-F276-4679-91CA-A0BAEC1D8C53}">
      <dgm:prSet/>
      <dgm:spPr/>
      <dgm:t>
        <a:bodyPr/>
        <a:lstStyle/>
        <a:p>
          <a:endParaRPr lang="en-US" sz="2400" b="1"/>
        </a:p>
      </dgm:t>
    </dgm:pt>
    <dgm:pt modelId="{6C5E68DC-5E60-4AA0-A705-BFA027940E06}" type="sibTrans" cxnId="{E9E8D838-F276-4679-91CA-A0BAEC1D8C53}">
      <dgm:prSet/>
      <dgm:spPr/>
      <dgm:t>
        <a:bodyPr/>
        <a:lstStyle/>
        <a:p>
          <a:endParaRPr lang="en-US" sz="2400" b="1"/>
        </a:p>
      </dgm:t>
    </dgm:pt>
    <dgm:pt modelId="{51746CC4-38EF-4540-919F-CF035EF74879}">
      <dgm:prSet custT="1"/>
      <dgm:spPr/>
      <dgm:t>
        <a:bodyPr/>
        <a:lstStyle/>
        <a:p>
          <a:r>
            <a:rPr lang="en-US" sz="2400" b="1"/>
            <a:t>Mentor</a:t>
          </a:r>
        </a:p>
      </dgm:t>
    </dgm:pt>
    <dgm:pt modelId="{CDF4BC2C-3F80-4CFC-AC9D-3FF55CB774CB}" type="parTrans" cxnId="{6DFB3046-D53C-4115-A3F3-5CE3EE9CD574}">
      <dgm:prSet/>
      <dgm:spPr/>
      <dgm:t>
        <a:bodyPr/>
        <a:lstStyle/>
        <a:p>
          <a:endParaRPr lang="en-US" sz="2400" b="1"/>
        </a:p>
      </dgm:t>
    </dgm:pt>
    <dgm:pt modelId="{5839D9A3-810E-4BC0-9449-370ECD8DB1E2}" type="sibTrans" cxnId="{6DFB3046-D53C-4115-A3F3-5CE3EE9CD574}">
      <dgm:prSet/>
      <dgm:spPr/>
      <dgm:t>
        <a:bodyPr/>
        <a:lstStyle/>
        <a:p>
          <a:endParaRPr lang="en-US" sz="2400" b="1"/>
        </a:p>
      </dgm:t>
    </dgm:pt>
    <dgm:pt modelId="{85DBE673-986B-449F-A8D6-08A77BEEAE12}">
      <dgm:prSet custT="1"/>
      <dgm:spPr/>
      <dgm:t>
        <a:bodyPr/>
        <a:lstStyle/>
        <a:p>
          <a:r>
            <a:rPr lang="en-US" sz="2400" b="1" dirty="0"/>
            <a:t>Mentor officers, chairs &amp; members.</a:t>
          </a:r>
        </a:p>
      </dgm:t>
    </dgm:pt>
    <dgm:pt modelId="{369A69C5-5788-4BED-B116-B5C5B008BE87}" type="parTrans" cxnId="{5D60B01F-1140-4DE7-8B1C-6907308E296B}">
      <dgm:prSet/>
      <dgm:spPr/>
      <dgm:t>
        <a:bodyPr/>
        <a:lstStyle/>
        <a:p>
          <a:endParaRPr lang="en-US" sz="2400" b="1"/>
        </a:p>
      </dgm:t>
    </dgm:pt>
    <dgm:pt modelId="{965ED209-B186-4C40-9BBF-F529EB0721E7}" type="sibTrans" cxnId="{5D60B01F-1140-4DE7-8B1C-6907308E296B}">
      <dgm:prSet/>
      <dgm:spPr/>
      <dgm:t>
        <a:bodyPr/>
        <a:lstStyle/>
        <a:p>
          <a:endParaRPr lang="en-US" sz="2400" b="1"/>
        </a:p>
      </dgm:t>
    </dgm:pt>
    <dgm:pt modelId="{B5DEE317-CD09-4C4E-84B3-2D8F2393661B}">
      <dgm:prSet custT="1"/>
      <dgm:spPr/>
      <dgm:t>
        <a:bodyPr/>
        <a:lstStyle/>
        <a:p>
          <a:r>
            <a:rPr lang="en-US" sz="2400" b="1"/>
            <a:t>Follow</a:t>
          </a:r>
        </a:p>
      </dgm:t>
    </dgm:pt>
    <dgm:pt modelId="{5235F341-946C-425F-8120-D0FFA43133DD}" type="parTrans" cxnId="{83465F6E-57D7-4A96-8906-6772B783F8A4}">
      <dgm:prSet/>
      <dgm:spPr/>
      <dgm:t>
        <a:bodyPr/>
        <a:lstStyle/>
        <a:p>
          <a:endParaRPr lang="en-US" sz="2400" b="1"/>
        </a:p>
      </dgm:t>
    </dgm:pt>
    <dgm:pt modelId="{932A6ABB-0DA0-41DE-A661-510A981C454B}" type="sibTrans" cxnId="{83465F6E-57D7-4A96-8906-6772B783F8A4}">
      <dgm:prSet/>
      <dgm:spPr/>
      <dgm:t>
        <a:bodyPr/>
        <a:lstStyle/>
        <a:p>
          <a:endParaRPr lang="en-US" sz="2400" b="1"/>
        </a:p>
      </dgm:t>
    </dgm:pt>
    <dgm:pt modelId="{4B915073-6A3B-48FE-9A4B-7D760DE84C5B}">
      <dgm:prSet custT="1"/>
      <dgm:spPr/>
      <dgm:t>
        <a:bodyPr/>
        <a:lstStyle/>
        <a:p>
          <a:r>
            <a:rPr lang="en-US" sz="2400" b="1" dirty="0"/>
            <a:t>Follow school/site procedures and Kiwanis youth protection policies.</a:t>
          </a:r>
        </a:p>
      </dgm:t>
    </dgm:pt>
    <dgm:pt modelId="{0011911D-43EA-4BA0-AEC3-2A144F2568D4}" type="parTrans" cxnId="{0086C919-BDF6-4E9A-8E47-6D68D8757ABB}">
      <dgm:prSet/>
      <dgm:spPr/>
      <dgm:t>
        <a:bodyPr/>
        <a:lstStyle/>
        <a:p>
          <a:endParaRPr lang="en-US" sz="2400" b="1"/>
        </a:p>
      </dgm:t>
    </dgm:pt>
    <dgm:pt modelId="{0FF09E6B-D3C9-4876-941B-9514DEB51DE0}" type="sibTrans" cxnId="{0086C919-BDF6-4E9A-8E47-6D68D8757ABB}">
      <dgm:prSet/>
      <dgm:spPr/>
      <dgm:t>
        <a:bodyPr/>
        <a:lstStyle/>
        <a:p>
          <a:endParaRPr lang="en-US" sz="2400" b="1"/>
        </a:p>
      </dgm:t>
    </dgm:pt>
    <dgm:pt modelId="{ABB471E7-FB14-4A67-992A-D362F9657C15}">
      <dgm:prSet custT="1"/>
      <dgm:spPr/>
      <dgm:t>
        <a:bodyPr/>
        <a:lstStyle/>
        <a:p>
          <a:r>
            <a:rPr lang="en-US" sz="2400" b="1"/>
            <a:t>Submit</a:t>
          </a:r>
        </a:p>
      </dgm:t>
    </dgm:pt>
    <dgm:pt modelId="{898E7E16-0143-4A27-A03B-EA1DC037C24B}" type="parTrans" cxnId="{CE02C978-0BD9-46CB-90C9-5441BD0B8904}">
      <dgm:prSet/>
      <dgm:spPr/>
      <dgm:t>
        <a:bodyPr/>
        <a:lstStyle/>
        <a:p>
          <a:endParaRPr lang="en-US" sz="2400" b="1"/>
        </a:p>
      </dgm:t>
    </dgm:pt>
    <dgm:pt modelId="{A5976972-4AE7-4E3D-B3EA-DA8C3CB153D8}" type="sibTrans" cxnId="{CE02C978-0BD9-46CB-90C9-5441BD0B8904}">
      <dgm:prSet/>
      <dgm:spPr/>
      <dgm:t>
        <a:bodyPr/>
        <a:lstStyle/>
        <a:p>
          <a:endParaRPr lang="en-US" sz="2400" b="1"/>
        </a:p>
      </dgm:t>
    </dgm:pt>
    <dgm:pt modelId="{D43B09F2-3144-47FD-8741-CB30C1C572AC}">
      <dgm:prSet custT="1"/>
      <dgm:spPr/>
      <dgm:t>
        <a:bodyPr/>
        <a:lstStyle/>
        <a:p>
          <a:r>
            <a:rPr lang="en-US" sz="2400" b="1"/>
            <a:t>Submit surveys &amp; reports.</a:t>
          </a:r>
        </a:p>
      </dgm:t>
    </dgm:pt>
    <dgm:pt modelId="{90FD7ADD-6CF1-40A6-B444-B54169D4DB82}" type="parTrans" cxnId="{85EF00E1-F4FA-48C9-B361-58D57F05B713}">
      <dgm:prSet/>
      <dgm:spPr/>
      <dgm:t>
        <a:bodyPr/>
        <a:lstStyle/>
        <a:p>
          <a:endParaRPr lang="en-US" sz="2400" b="1"/>
        </a:p>
      </dgm:t>
    </dgm:pt>
    <dgm:pt modelId="{4FCCFA28-A24F-43B6-B872-B936BB991461}" type="sibTrans" cxnId="{85EF00E1-F4FA-48C9-B361-58D57F05B713}">
      <dgm:prSet/>
      <dgm:spPr/>
      <dgm:t>
        <a:bodyPr/>
        <a:lstStyle/>
        <a:p>
          <a:endParaRPr lang="en-US" sz="2400" b="1"/>
        </a:p>
      </dgm:t>
    </dgm:pt>
    <dgm:pt modelId="{4400A1E8-3E99-488C-98DD-8EA8B4AE8B5F}">
      <dgm:prSet custT="1"/>
      <dgm:spPr/>
      <dgm:t>
        <a:bodyPr/>
        <a:lstStyle/>
        <a:p>
          <a:r>
            <a:rPr lang="en-US" sz="2400" b="1" dirty="0"/>
            <a:t>Be a team</a:t>
          </a:r>
        </a:p>
      </dgm:t>
    </dgm:pt>
    <dgm:pt modelId="{7FF77E94-3EC7-450F-BA0D-68BC4A7B8900}" type="parTrans" cxnId="{ED21F26F-FE49-486B-9360-1B6BC35E00E1}">
      <dgm:prSet/>
      <dgm:spPr/>
      <dgm:t>
        <a:bodyPr/>
        <a:lstStyle/>
        <a:p>
          <a:endParaRPr lang="en-US" sz="2400" b="1"/>
        </a:p>
      </dgm:t>
    </dgm:pt>
    <dgm:pt modelId="{23F7A534-A6C9-4771-BA36-A13969406D4F}" type="sibTrans" cxnId="{ED21F26F-FE49-486B-9360-1B6BC35E00E1}">
      <dgm:prSet/>
      <dgm:spPr/>
      <dgm:t>
        <a:bodyPr/>
        <a:lstStyle/>
        <a:p>
          <a:endParaRPr lang="en-US" sz="2400" b="1"/>
        </a:p>
      </dgm:t>
    </dgm:pt>
    <dgm:pt modelId="{1BD297B8-9BD7-42BA-B33B-DA8272216914}">
      <dgm:prSet custT="1"/>
      <dgm:spPr/>
      <dgm:t>
        <a:bodyPr/>
        <a:lstStyle/>
        <a:p>
          <a:r>
            <a:rPr lang="en-US" sz="2400" b="1"/>
            <a:t>Work with Kiwanis advisor.</a:t>
          </a:r>
        </a:p>
      </dgm:t>
    </dgm:pt>
    <dgm:pt modelId="{A50767B9-B1CB-4AED-B645-191D0EA5B222}" type="parTrans" cxnId="{ECC83121-9A31-4B28-896B-F7FDC5A6BF20}">
      <dgm:prSet/>
      <dgm:spPr/>
      <dgm:t>
        <a:bodyPr/>
        <a:lstStyle/>
        <a:p>
          <a:endParaRPr lang="en-US" sz="2400" b="1"/>
        </a:p>
      </dgm:t>
    </dgm:pt>
    <dgm:pt modelId="{E129536E-24C0-4396-8505-399BA19552AD}" type="sibTrans" cxnId="{ECC83121-9A31-4B28-896B-F7FDC5A6BF20}">
      <dgm:prSet/>
      <dgm:spPr/>
      <dgm:t>
        <a:bodyPr/>
        <a:lstStyle/>
        <a:p>
          <a:endParaRPr lang="en-US" sz="2400" b="1"/>
        </a:p>
      </dgm:t>
    </dgm:pt>
    <dgm:pt modelId="{0AB912EA-83DF-49B1-B9BA-EC243A9F73F0}">
      <dgm:prSet custT="1"/>
      <dgm:spPr/>
      <dgm:t>
        <a:bodyPr/>
        <a:lstStyle/>
        <a:p>
          <a:r>
            <a:rPr lang="en-US" sz="2400" b="1" dirty="0"/>
            <a:t>Liaison</a:t>
          </a:r>
        </a:p>
      </dgm:t>
    </dgm:pt>
    <dgm:pt modelId="{15B63A11-23A6-4FD8-B5D1-C53A23AF8CF9}" type="parTrans" cxnId="{FDDDC4BE-C95F-486B-AFBA-0F2EDA6F41C6}">
      <dgm:prSet/>
      <dgm:spPr/>
      <dgm:t>
        <a:bodyPr/>
        <a:lstStyle/>
        <a:p>
          <a:endParaRPr lang="en-US" sz="2400" b="1"/>
        </a:p>
      </dgm:t>
    </dgm:pt>
    <dgm:pt modelId="{83D24F26-2E7A-411A-A3D0-149AF1363AA0}" type="sibTrans" cxnId="{FDDDC4BE-C95F-486B-AFBA-0F2EDA6F41C6}">
      <dgm:prSet/>
      <dgm:spPr/>
      <dgm:t>
        <a:bodyPr/>
        <a:lstStyle/>
        <a:p>
          <a:endParaRPr lang="en-US" sz="2400" b="1"/>
        </a:p>
      </dgm:t>
    </dgm:pt>
    <dgm:pt modelId="{899C9B9C-CC13-4FCE-B7C0-E5C8641F8CDE}">
      <dgm:prSet custT="1"/>
      <dgm:spPr/>
      <dgm:t>
        <a:bodyPr/>
        <a:lstStyle/>
        <a:p>
          <a:r>
            <a:rPr lang="en-US" sz="2400" b="1"/>
            <a:t>Be a liaison to school/site leadership. </a:t>
          </a:r>
        </a:p>
      </dgm:t>
    </dgm:pt>
    <dgm:pt modelId="{0C7FC9FD-9EB3-4D10-AD9B-A596A2C49DB7}" type="parTrans" cxnId="{85851B53-09AD-458B-8101-A239B9FAD61B}">
      <dgm:prSet/>
      <dgm:spPr/>
      <dgm:t>
        <a:bodyPr/>
        <a:lstStyle/>
        <a:p>
          <a:endParaRPr lang="en-US" sz="2400" b="1"/>
        </a:p>
      </dgm:t>
    </dgm:pt>
    <dgm:pt modelId="{F65D8A1A-B6CB-47E1-982D-7F831F6FE118}" type="sibTrans" cxnId="{85851B53-09AD-458B-8101-A239B9FAD61B}">
      <dgm:prSet/>
      <dgm:spPr/>
      <dgm:t>
        <a:bodyPr/>
        <a:lstStyle/>
        <a:p>
          <a:endParaRPr lang="en-US" sz="2400" b="1"/>
        </a:p>
      </dgm:t>
    </dgm:pt>
    <dgm:pt modelId="{18598F40-A996-473D-943A-3F8F2472285F}" type="pres">
      <dgm:prSet presAssocID="{21A9D784-3933-43E9-A5D2-0EA6FD50AF12}" presName="Name0" presStyleCnt="0">
        <dgm:presLayoutVars>
          <dgm:dir/>
          <dgm:animLvl val="lvl"/>
          <dgm:resizeHandles val="exact"/>
        </dgm:presLayoutVars>
      </dgm:prSet>
      <dgm:spPr/>
    </dgm:pt>
    <dgm:pt modelId="{822D038A-5855-49F3-833E-0514B80C23D3}" type="pres">
      <dgm:prSet presAssocID="{8257CBEC-745F-4288-A201-A88A3D8AF299}" presName="linNode" presStyleCnt="0"/>
      <dgm:spPr/>
    </dgm:pt>
    <dgm:pt modelId="{527BAEC5-807D-4F99-9847-82BC1790C9BE}" type="pres">
      <dgm:prSet presAssocID="{8257CBEC-745F-4288-A201-A88A3D8AF299}" presName="parentText" presStyleLbl="solidFgAcc1" presStyleIdx="0" presStyleCnt="7">
        <dgm:presLayoutVars>
          <dgm:chMax val="1"/>
          <dgm:bulletEnabled/>
        </dgm:presLayoutVars>
      </dgm:prSet>
      <dgm:spPr/>
    </dgm:pt>
    <dgm:pt modelId="{DCA52E7B-A4EA-4CAC-AB73-56140A11D275}" type="pres">
      <dgm:prSet presAssocID="{8257CBEC-745F-4288-A201-A88A3D8AF299}" presName="descendantText" presStyleLbl="alignNode1" presStyleIdx="0" presStyleCnt="7" custLinFactNeighborY="-2118">
        <dgm:presLayoutVars>
          <dgm:bulletEnabled/>
        </dgm:presLayoutVars>
      </dgm:prSet>
      <dgm:spPr/>
    </dgm:pt>
    <dgm:pt modelId="{40FBF77E-BA51-4C29-8779-B31725B66CCB}" type="pres">
      <dgm:prSet presAssocID="{1BCD1B0E-D9AE-4FF6-9602-BA8B23492A9B}" presName="sp" presStyleCnt="0"/>
      <dgm:spPr/>
    </dgm:pt>
    <dgm:pt modelId="{E817EA64-4C64-4BD6-B6F7-E30CC62EA681}" type="pres">
      <dgm:prSet presAssocID="{8F7DF239-F465-4367-98DD-0EB1E72F18F2}" presName="linNode" presStyleCnt="0"/>
      <dgm:spPr/>
    </dgm:pt>
    <dgm:pt modelId="{9F135689-8336-46C1-914F-7F8E21F8D416}" type="pres">
      <dgm:prSet presAssocID="{8F7DF239-F465-4367-98DD-0EB1E72F18F2}" presName="parentText" presStyleLbl="solidFgAcc1" presStyleIdx="1" presStyleCnt="7">
        <dgm:presLayoutVars>
          <dgm:chMax val="1"/>
          <dgm:bulletEnabled/>
        </dgm:presLayoutVars>
      </dgm:prSet>
      <dgm:spPr/>
    </dgm:pt>
    <dgm:pt modelId="{0CE34C6B-C0CE-4833-A504-61D005497486}" type="pres">
      <dgm:prSet presAssocID="{8F7DF239-F465-4367-98DD-0EB1E72F18F2}" presName="descendantText" presStyleLbl="alignNode1" presStyleIdx="1" presStyleCnt="7">
        <dgm:presLayoutVars>
          <dgm:bulletEnabled/>
        </dgm:presLayoutVars>
      </dgm:prSet>
      <dgm:spPr/>
    </dgm:pt>
    <dgm:pt modelId="{079ED480-5CD1-4FC5-8F56-ABE6F16D4654}" type="pres">
      <dgm:prSet presAssocID="{2BBBF783-FB9F-405E-BBDC-4F9E31C38F00}" presName="sp" presStyleCnt="0"/>
      <dgm:spPr/>
    </dgm:pt>
    <dgm:pt modelId="{8A9DB070-4255-4678-ABBF-298AC64BBC26}" type="pres">
      <dgm:prSet presAssocID="{51746CC4-38EF-4540-919F-CF035EF74879}" presName="linNode" presStyleCnt="0"/>
      <dgm:spPr/>
    </dgm:pt>
    <dgm:pt modelId="{1B410075-EB3C-4930-8932-B319FCD56801}" type="pres">
      <dgm:prSet presAssocID="{51746CC4-38EF-4540-919F-CF035EF74879}" presName="parentText" presStyleLbl="solidFgAcc1" presStyleIdx="2" presStyleCnt="7">
        <dgm:presLayoutVars>
          <dgm:chMax val="1"/>
          <dgm:bulletEnabled/>
        </dgm:presLayoutVars>
      </dgm:prSet>
      <dgm:spPr/>
    </dgm:pt>
    <dgm:pt modelId="{43448810-11FE-4B86-98F8-6B9313BAF50D}" type="pres">
      <dgm:prSet presAssocID="{51746CC4-38EF-4540-919F-CF035EF74879}" presName="descendantText" presStyleLbl="alignNode1" presStyleIdx="2" presStyleCnt="7">
        <dgm:presLayoutVars>
          <dgm:bulletEnabled/>
        </dgm:presLayoutVars>
      </dgm:prSet>
      <dgm:spPr/>
    </dgm:pt>
    <dgm:pt modelId="{861E754B-4028-4206-A2EB-22C7D68490FE}" type="pres">
      <dgm:prSet presAssocID="{5839D9A3-810E-4BC0-9449-370ECD8DB1E2}" presName="sp" presStyleCnt="0"/>
      <dgm:spPr/>
    </dgm:pt>
    <dgm:pt modelId="{AFD05BC1-2560-4125-98B0-D43AC512D200}" type="pres">
      <dgm:prSet presAssocID="{B5DEE317-CD09-4C4E-84B3-2D8F2393661B}" presName="linNode" presStyleCnt="0"/>
      <dgm:spPr/>
    </dgm:pt>
    <dgm:pt modelId="{08F69589-294F-42D2-A322-22B84D3872D9}" type="pres">
      <dgm:prSet presAssocID="{B5DEE317-CD09-4C4E-84B3-2D8F2393661B}" presName="parentText" presStyleLbl="solidFgAcc1" presStyleIdx="3" presStyleCnt="7">
        <dgm:presLayoutVars>
          <dgm:chMax val="1"/>
          <dgm:bulletEnabled/>
        </dgm:presLayoutVars>
      </dgm:prSet>
      <dgm:spPr/>
    </dgm:pt>
    <dgm:pt modelId="{4A81578E-AA9D-481B-888C-117A911FFBDC}" type="pres">
      <dgm:prSet presAssocID="{B5DEE317-CD09-4C4E-84B3-2D8F2393661B}" presName="descendantText" presStyleLbl="alignNode1" presStyleIdx="3" presStyleCnt="7">
        <dgm:presLayoutVars>
          <dgm:bulletEnabled/>
        </dgm:presLayoutVars>
      </dgm:prSet>
      <dgm:spPr/>
    </dgm:pt>
    <dgm:pt modelId="{56FCDCF9-96E7-457D-896E-B3B94709679B}" type="pres">
      <dgm:prSet presAssocID="{932A6ABB-0DA0-41DE-A661-510A981C454B}" presName="sp" presStyleCnt="0"/>
      <dgm:spPr/>
    </dgm:pt>
    <dgm:pt modelId="{56A3AA69-82EC-49DF-9159-CF96CB47907C}" type="pres">
      <dgm:prSet presAssocID="{ABB471E7-FB14-4A67-992A-D362F9657C15}" presName="linNode" presStyleCnt="0"/>
      <dgm:spPr/>
    </dgm:pt>
    <dgm:pt modelId="{03AC2A6F-2752-43AB-8AC4-5D71300AD359}" type="pres">
      <dgm:prSet presAssocID="{ABB471E7-FB14-4A67-992A-D362F9657C15}" presName="parentText" presStyleLbl="solidFgAcc1" presStyleIdx="4" presStyleCnt="7">
        <dgm:presLayoutVars>
          <dgm:chMax val="1"/>
          <dgm:bulletEnabled/>
        </dgm:presLayoutVars>
      </dgm:prSet>
      <dgm:spPr/>
    </dgm:pt>
    <dgm:pt modelId="{F01AA13E-EDD2-45CC-8771-7A8C9CB9A919}" type="pres">
      <dgm:prSet presAssocID="{ABB471E7-FB14-4A67-992A-D362F9657C15}" presName="descendantText" presStyleLbl="alignNode1" presStyleIdx="4" presStyleCnt="7">
        <dgm:presLayoutVars>
          <dgm:bulletEnabled/>
        </dgm:presLayoutVars>
      </dgm:prSet>
      <dgm:spPr/>
    </dgm:pt>
    <dgm:pt modelId="{D97AC70A-D0C6-4E1F-A597-78281B057353}" type="pres">
      <dgm:prSet presAssocID="{A5976972-4AE7-4E3D-B3EA-DA8C3CB153D8}" presName="sp" presStyleCnt="0"/>
      <dgm:spPr/>
    </dgm:pt>
    <dgm:pt modelId="{82DDD883-FB19-44A7-8E49-37A610437E24}" type="pres">
      <dgm:prSet presAssocID="{4400A1E8-3E99-488C-98DD-8EA8B4AE8B5F}" presName="linNode" presStyleCnt="0"/>
      <dgm:spPr/>
    </dgm:pt>
    <dgm:pt modelId="{399BBC99-96A3-4407-933E-CBED959F2363}" type="pres">
      <dgm:prSet presAssocID="{4400A1E8-3E99-488C-98DD-8EA8B4AE8B5F}" presName="parentText" presStyleLbl="solidFgAcc1" presStyleIdx="5" presStyleCnt="7">
        <dgm:presLayoutVars>
          <dgm:chMax val="1"/>
          <dgm:bulletEnabled/>
        </dgm:presLayoutVars>
      </dgm:prSet>
      <dgm:spPr/>
    </dgm:pt>
    <dgm:pt modelId="{E3108644-1D35-40B3-BA36-6DB4382BCEF7}" type="pres">
      <dgm:prSet presAssocID="{4400A1E8-3E99-488C-98DD-8EA8B4AE8B5F}" presName="descendantText" presStyleLbl="alignNode1" presStyleIdx="5" presStyleCnt="7">
        <dgm:presLayoutVars>
          <dgm:bulletEnabled/>
        </dgm:presLayoutVars>
      </dgm:prSet>
      <dgm:spPr/>
    </dgm:pt>
    <dgm:pt modelId="{FB45B3FE-D425-483B-891D-7E80063D5FDB}" type="pres">
      <dgm:prSet presAssocID="{23F7A534-A6C9-4771-BA36-A13969406D4F}" presName="sp" presStyleCnt="0"/>
      <dgm:spPr/>
    </dgm:pt>
    <dgm:pt modelId="{3D9FC06B-6098-4D9C-8813-BC666C4FBB42}" type="pres">
      <dgm:prSet presAssocID="{0AB912EA-83DF-49B1-B9BA-EC243A9F73F0}" presName="linNode" presStyleCnt="0"/>
      <dgm:spPr/>
    </dgm:pt>
    <dgm:pt modelId="{70E02EA2-8988-4CF9-92A9-23B29D28D68C}" type="pres">
      <dgm:prSet presAssocID="{0AB912EA-83DF-49B1-B9BA-EC243A9F73F0}" presName="parentText" presStyleLbl="solidFgAcc1" presStyleIdx="6" presStyleCnt="7">
        <dgm:presLayoutVars>
          <dgm:chMax val="1"/>
          <dgm:bulletEnabled/>
        </dgm:presLayoutVars>
      </dgm:prSet>
      <dgm:spPr/>
    </dgm:pt>
    <dgm:pt modelId="{1B277D5F-76B0-41D9-B55A-114F84DCD373}" type="pres">
      <dgm:prSet presAssocID="{0AB912EA-83DF-49B1-B9BA-EC243A9F73F0}" presName="descendantText" presStyleLbl="alignNode1" presStyleIdx="6" presStyleCnt="7">
        <dgm:presLayoutVars>
          <dgm:bulletEnabled/>
        </dgm:presLayoutVars>
      </dgm:prSet>
      <dgm:spPr/>
    </dgm:pt>
  </dgm:ptLst>
  <dgm:cxnLst>
    <dgm:cxn modelId="{83F58B0F-9B0D-47F7-AB29-68ED620D721E}" type="presOf" srcId="{AA3B1DD0-8060-4AD0-9B47-FD5DA9F197CA}" destId="{DCA52E7B-A4EA-4CAC-AB73-56140A11D275}" srcOrd="0" destOrd="0" presId="urn:microsoft.com/office/officeart/2016/7/layout/VerticalHollowActionList"/>
    <dgm:cxn modelId="{DC436210-C8B4-41BC-92D0-194C838361E6}" type="presOf" srcId="{4B915073-6A3B-48FE-9A4B-7D760DE84C5B}" destId="{4A81578E-AA9D-481B-888C-117A911FFBDC}" srcOrd="0" destOrd="0" presId="urn:microsoft.com/office/officeart/2016/7/layout/VerticalHollowActionList"/>
    <dgm:cxn modelId="{0086C919-BDF6-4E9A-8E47-6D68D8757ABB}" srcId="{B5DEE317-CD09-4C4E-84B3-2D8F2393661B}" destId="{4B915073-6A3B-48FE-9A4B-7D760DE84C5B}" srcOrd="0" destOrd="0" parTransId="{0011911D-43EA-4BA0-AEC3-2A144F2568D4}" sibTransId="{0FF09E6B-D3C9-4876-941B-9514DEB51DE0}"/>
    <dgm:cxn modelId="{6FDA931B-57E5-44C4-B4CB-57B508931269}" type="presOf" srcId="{0AB912EA-83DF-49B1-B9BA-EC243A9F73F0}" destId="{70E02EA2-8988-4CF9-92A9-23B29D28D68C}" srcOrd="0" destOrd="0" presId="urn:microsoft.com/office/officeart/2016/7/layout/VerticalHollowActionList"/>
    <dgm:cxn modelId="{81A8631C-8F75-4A56-8EDE-6F790322BF7C}" type="presOf" srcId="{ABB471E7-FB14-4A67-992A-D362F9657C15}" destId="{03AC2A6F-2752-43AB-8AC4-5D71300AD359}" srcOrd="0" destOrd="0" presId="urn:microsoft.com/office/officeart/2016/7/layout/VerticalHollowActionList"/>
    <dgm:cxn modelId="{5D60B01F-1140-4DE7-8B1C-6907308E296B}" srcId="{51746CC4-38EF-4540-919F-CF035EF74879}" destId="{85DBE673-986B-449F-A8D6-08A77BEEAE12}" srcOrd="0" destOrd="0" parTransId="{369A69C5-5788-4BED-B116-B5C5B008BE87}" sibTransId="{965ED209-B186-4C40-9BBF-F529EB0721E7}"/>
    <dgm:cxn modelId="{ECC83121-9A31-4B28-896B-F7FDC5A6BF20}" srcId="{4400A1E8-3E99-488C-98DD-8EA8B4AE8B5F}" destId="{1BD297B8-9BD7-42BA-B33B-DA8272216914}" srcOrd="0" destOrd="0" parTransId="{A50767B9-B1CB-4AED-B645-191D0EA5B222}" sibTransId="{E129536E-24C0-4396-8505-399BA19552AD}"/>
    <dgm:cxn modelId="{5973D828-2522-419F-BAE1-5456CBEC93E5}" type="presOf" srcId="{4400A1E8-3E99-488C-98DD-8EA8B4AE8B5F}" destId="{399BBC99-96A3-4407-933E-CBED959F2363}" srcOrd="0" destOrd="0" presId="urn:microsoft.com/office/officeart/2016/7/layout/VerticalHollowActionList"/>
    <dgm:cxn modelId="{2A2ED02A-AF30-4F3D-8078-E45B9DB7C6EF}" type="presOf" srcId="{E6A1EE35-1F60-430D-9259-F44C38A86E35}" destId="{0CE34C6B-C0CE-4833-A504-61D005497486}" srcOrd="0" destOrd="0" presId="urn:microsoft.com/office/officeart/2016/7/layout/VerticalHollowActionList"/>
    <dgm:cxn modelId="{E9E8D838-F276-4679-91CA-A0BAEC1D8C53}" srcId="{8F7DF239-F465-4367-98DD-0EB1E72F18F2}" destId="{E6A1EE35-1F60-430D-9259-F44C38A86E35}" srcOrd="0" destOrd="0" parTransId="{89F2D95C-2160-47E6-9090-2658F73A39E8}" sibTransId="{6C5E68DC-5E60-4AA0-A705-BFA027940E06}"/>
    <dgm:cxn modelId="{6DFB3046-D53C-4115-A3F3-5CE3EE9CD574}" srcId="{21A9D784-3933-43E9-A5D2-0EA6FD50AF12}" destId="{51746CC4-38EF-4540-919F-CF035EF74879}" srcOrd="2" destOrd="0" parTransId="{CDF4BC2C-3F80-4CFC-AC9D-3FF55CB774CB}" sibTransId="{5839D9A3-810E-4BC0-9449-370ECD8DB1E2}"/>
    <dgm:cxn modelId="{D14F4446-04C1-43F7-A5B6-A9C491DD66B3}" type="presOf" srcId="{51746CC4-38EF-4540-919F-CF035EF74879}" destId="{1B410075-EB3C-4930-8932-B319FCD56801}" srcOrd="0" destOrd="0" presId="urn:microsoft.com/office/officeart/2016/7/layout/VerticalHollowActionList"/>
    <dgm:cxn modelId="{83465F6E-57D7-4A96-8906-6772B783F8A4}" srcId="{21A9D784-3933-43E9-A5D2-0EA6FD50AF12}" destId="{B5DEE317-CD09-4C4E-84B3-2D8F2393661B}" srcOrd="3" destOrd="0" parTransId="{5235F341-946C-425F-8120-D0FFA43133DD}" sibTransId="{932A6ABB-0DA0-41DE-A661-510A981C454B}"/>
    <dgm:cxn modelId="{ED21F26F-FE49-486B-9360-1B6BC35E00E1}" srcId="{21A9D784-3933-43E9-A5D2-0EA6FD50AF12}" destId="{4400A1E8-3E99-488C-98DD-8EA8B4AE8B5F}" srcOrd="5" destOrd="0" parTransId="{7FF77E94-3EC7-450F-BA0D-68BC4A7B8900}" sibTransId="{23F7A534-A6C9-4771-BA36-A13969406D4F}"/>
    <dgm:cxn modelId="{85851B53-09AD-458B-8101-A239B9FAD61B}" srcId="{0AB912EA-83DF-49B1-B9BA-EC243A9F73F0}" destId="{899C9B9C-CC13-4FCE-B7C0-E5C8641F8CDE}" srcOrd="0" destOrd="0" parTransId="{0C7FC9FD-9EB3-4D10-AD9B-A596A2C49DB7}" sibTransId="{F65D8A1A-B6CB-47E1-982D-7F831F6FE118}"/>
    <dgm:cxn modelId="{CE02C978-0BD9-46CB-90C9-5441BD0B8904}" srcId="{21A9D784-3933-43E9-A5D2-0EA6FD50AF12}" destId="{ABB471E7-FB14-4A67-992A-D362F9657C15}" srcOrd="4" destOrd="0" parTransId="{898E7E16-0143-4A27-A03B-EA1DC037C24B}" sibTransId="{A5976972-4AE7-4E3D-B3EA-DA8C3CB153D8}"/>
    <dgm:cxn modelId="{D271A68D-0ADA-45CD-99A1-453D8692383E}" srcId="{8257CBEC-745F-4288-A201-A88A3D8AF299}" destId="{AA3B1DD0-8060-4AD0-9B47-FD5DA9F197CA}" srcOrd="0" destOrd="0" parTransId="{4FA142EA-BC22-4796-81F8-E1446ED2F772}" sibTransId="{D856D792-A7A6-47C7-A59F-25732722F4B9}"/>
    <dgm:cxn modelId="{771D5B8F-5CFE-4D85-9A56-5D2B31647D16}" type="presOf" srcId="{8F7DF239-F465-4367-98DD-0EB1E72F18F2}" destId="{9F135689-8336-46C1-914F-7F8E21F8D416}" srcOrd="0" destOrd="0" presId="urn:microsoft.com/office/officeart/2016/7/layout/VerticalHollowActionList"/>
    <dgm:cxn modelId="{A7676CB9-7965-4BF9-8937-1A6B4487F076}" type="presOf" srcId="{85DBE673-986B-449F-A8D6-08A77BEEAE12}" destId="{43448810-11FE-4B86-98F8-6B9313BAF50D}" srcOrd="0" destOrd="0" presId="urn:microsoft.com/office/officeart/2016/7/layout/VerticalHollowActionList"/>
    <dgm:cxn modelId="{FDDDC4BE-C95F-486B-AFBA-0F2EDA6F41C6}" srcId="{21A9D784-3933-43E9-A5D2-0EA6FD50AF12}" destId="{0AB912EA-83DF-49B1-B9BA-EC243A9F73F0}" srcOrd="6" destOrd="0" parTransId="{15B63A11-23A6-4FD8-B5D1-C53A23AF8CF9}" sibTransId="{83D24F26-2E7A-411A-A3D0-149AF1363AA0}"/>
    <dgm:cxn modelId="{2AA991C8-6FCF-48B9-998E-4B78276A9B6C}" type="presOf" srcId="{21A9D784-3933-43E9-A5D2-0EA6FD50AF12}" destId="{18598F40-A996-473D-943A-3F8F2472285F}" srcOrd="0" destOrd="0" presId="urn:microsoft.com/office/officeart/2016/7/layout/VerticalHollowActionList"/>
    <dgm:cxn modelId="{E75790CD-8E5D-43A4-866B-15D1630393F6}" srcId="{21A9D784-3933-43E9-A5D2-0EA6FD50AF12}" destId="{8F7DF239-F465-4367-98DD-0EB1E72F18F2}" srcOrd="1" destOrd="0" parTransId="{36513CBD-B7E4-4DC9-B1E8-3C0CEA0FAF07}" sibTransId="{2BBBF783-FB9F-405E-BBDC-4F9E31C38F00}"/>
    <dgm:cxn modelId="{8A7340D7-3EAF-4BBD-B012-B93F5143C34D}" type="presOf" srcId="{8257CBEC-745F-4288-A201-A88A3D8AF299}" destId="{527BAEC5-807D-4F99-9847-82BC1790C9BE}" srcOrd="0" destOrd="0" presId="urn:microsoft.com/office/officeart/2016/7/layout/VerticalHollowActionList"/>
    <dgm:cxn modelId="{9D9845D7-B6C8-473C-9054-A7CE7781784F}" type="presOf" srcId="{D43B09F2-3144-47FD-8741-CB30C1C572AC}" destId="{F01AA13E-EDD2-45CC-8771-7A8C9CB9A919}" srcOrd="0" destOrd="0" presId="urn:microsoft.com/office/officeart/2016/7/layout/VerticalHollowActionList"/>
    <dgm:cxn modelId="{85EF00E1-F4FA-48C9-B361-58D57F05B713}" srcId="{ABB471E7-FB14-4A67-992A-D362F9657C15}" destId="{D43B09F2-3144-47FD-8741-CB30C1C572AC}" srcOrd="0" destOrd="0" parTransId="{90FD7ADD-6CF1-40A6-B444-B54169D4DB82}" sibTransId="{4FCCFA28-A24F-43B6-B872-B936BB991461}"/>
    <dgm:cxn modelId="{488897E3-D32D-4908-ABD4-20DEAA795F2B}" type="presOf" srcId="{B5DEE317-CD09-4C4E-84B3-2D8F2393661B}" destId="{08F69589-294F-42D2-A322-22B84D3872D9}" srcOrd="0" destOrd="0" presId="urn:microsoft.com/office/officeart/2016/7/layout/VerticalHollowActionList"/>
    <dgm:cxn modelId="{11A0BFE7-4B21-4179-8A28-19CC38A8B4A6}" type="presOf" srcId="{1BD297B8-9BD7-42BA-B33B-DA8272216914}" destId="{E3108644-1D35-40B3-BA36-6DB4382BCEF7}" srcOrd="0" destOrd="0" presId="urn:microsoft.com/office/officeart/2016/7/layout/VerticalHollowActionList"/>
    <dgm:cxn modelId="{33BDB7F0-1FDE-481D-9B48-A6BE477A9C81}" type="presOf" srcId="{899C9B9C-CC13-4FCE-B7C0-E5C8641F8CDE}" destId="{1B277D5F-76B0-41D9-B55A-114F84DCD373}" srcOrd="0" destOrd="0" presId="urn:microsoft.com/office/officeart/2016/7/layout/VerticalHollowActionList"/>
    <dgm:cxn modelId="{98F1F0F9-2386-4DE3-9E06-51252DE2EF15}" srcId="{21A9D784-3933-43E9-A5D2-0EA6FD50AF12}" destId="{8257CBEC-745F-4288-A201-A88A3D8AF299}" srcOrd="0" destOrd="0" parTransId="{007BAE80-1DCB-4C8E-BA39-C663D1CA82DA}" sibTransId="{1BCD1B0E-D9AE-4FF6-9602-BA8B23492A9B}"/>
    <dgm:cxn modelId="{FBCDEE52-232A-4808-A4C6-939FEE6D3F08}" type="presParOf" srcId="{18598F40-A996-473D-943A-3F8F2472285F}" destId="{822D038A-5855-49F3-833E-0514B80C23D3}" srcOrd="0" destOrd="0" presId="urn:microsoft.com/office/officeart/2016/7/layout/VerticalHollowActionList"/>
    <dgm:cxn modelId="{C9CACABA-6696-4740-96FE-70F7B895CA98}" type="presParOf" srcId="{822D038A-5855-49F3-833E-0514B80C23D3}" destId="{527BAEC5-807D-4F99-9847-82BC1790C9BE}" srcOrd="0" destOrd="0" presId="urn:microsoft.com/office/officeart/2016/7/layout/VerticalHollowActionList"/>
    <dgm:cxn modelId="{2ADB7F43-FC4C-402C-907A-D1AD1E6FA60C}" type="presParOf" srcId="{822D038A-5855-49F3-833E-0514B80C23D3}" destId="{DCA52E7B-A4EA-4CAC-AB73-56140A11D275}" srcOrd="1" destOrd="0" presId="urn:microsoft.com/office/officeart/2016/7/layout/VerticalHollowActionList"/>
    <dgm:cxn modelId="{B4C4A4D5-36C9-4F63-B475-ADCD014F30F8}" type="presParOf" srcId="{18598F40-A996-473D-943A-3F8F2472285F}" destId="{40FBF77E-BA51-4C29-8779-B31725B66CCB}" srcOrd="1" destOrd="0" presId="urn:microsoft.com/office/officeart/2016/7/layout/VerticalHollowActionList"/>
    <dgm:cxn modelId="{579669F3-153E-4034-B988-AB54217EEF63}" type="presParOf" srcId="{18598F40-A996-473D-943A-3F8F2472285F}" destId="{E817EA64-4C64-4BD6-B6F7-E30CC62EA681}" srcOrd="2" destOrd="0" presId="urn:microsoft.com/office/officeart/2016/7/layout/VerticalHollowActionList"/>
    <dgm:cxn modelId="{239689DB-8F4A-44B9-8FA9-7504E1B92AEC}" type="presParOf" srcId="{E817EA64-4C64-4BD6-B6F7-E30CC62EA681}" destId="{9F135689-8336-46C1-914F-7F8E21F8D416}" srcOrd="0" destOrd="0" presId="urn:microsoft.com/office/officeart/2016/7/layout/VerticalHollowActionList"/>
    <dgm:cxn modelId="{4731D454-5BA6-47E6-873B-58CC98437CC5}" type="presParOf" srcId="{E817EA64-4C64-4BD6-B6F7-E30CC62EA681}" destId="{0CE34C6B-C0CE-4833-A504-61D005497486}" srcOrd="1" destOrd="0" presId="urn:microsoft.com/office/officeart/2016/7/layout/VerticalHollowActionList"/>
    <dgm:cxn modelId="{9F3AAB00-9C6D-4217-9648-032A94C02A60}" type="presParOf" srcId="{18598F40-A996-473D-943A-3F8F2472285F}" destId="{079ED480-5CD1-4FC5-8F56-ABE6F16D4654}" srcOrd="3" destOrd="0" presId="urn:microsoft.com/office/officeart/2016/7/layout/VerticalHollowActionList"/>
    <dgm:cxn modelId="{7FEDE10B-F1B6-48C8-B1EB-79BD03C4111D}" type="presParOf" srcId="{18598F40-A996-473D-943A-3F8F2472285F}" destId="{8A9DB070-4255-4678-ABBF-298AC64BBC26}" srcOrd="4" destOrd="0" presId="urn:microsoft.com/office/officeart/2016/7/layout/VerticalHollowActionList"/>
    <dgm:cxn modelId="{42F4C082-2F2C-4915-B3EE-AC0B321B7452}" type="presParOf" srcId="{8A9DB070-4255-4678-ABBF-298AC64BBC26}" destId="{1B410075-EB3C-4930-8932-B319FCD56801}" srcOrd="0" destOrd="0" presId="urn:microsoft.com/office/officeart/2016/7/layout/VerticalHollowActionList"/>
    <dgm:cxn modelId="{5EEF9ED2-890B-4351-9F07-4C464536B1AA}" type="presParOf" srcId="{8A9DB070-4255-4678-ABBF-298AC64BBC26}" destId="{43448810-11FE-4B86-98F8-6B9313BAF50D}" srcOrd="1" destOrd="0" presId="urn:microsoft.com/office/officeart/2016/7/layout/VerticalHollowActionList"/>
    <dgm:cxn modelId="{D8C05004-FBF6-48E1-98AE-F61ABAD4C4E7}" type="presParOf" srcId="{18598F40-A996-473D-943A-3F8F2472285F}" destId="{861E754B-4028-4206-A2EB-22C7D68490FE}" srcOrd="5" destOrd="0" presId="urn:microsoft.com/office/officeart/2016/7/layout/VerticalHollowActionList"/>
    <dgm:cxn modelId="{9DB611E8-619E-4A78-B1FB-9DD823976856}" type="presParOf" srcId="{18598F40-A996-473D-943A-3F8F2472285F}" destId="{AFD05BC1-2560-4125-98B0-D43AC512D200}" srcOrd="6" destOrd="0" presId="urn:microsoft.com/office/officeart/2016/7/layout/VerticalHollowActionList"/>
    <dgm:cxn modelId="{91A5540E-59A1-4CB7-B059-2BB16C7F9BD0}" type="presParOf" srcId="{AFD05BC1-2560-4125-98B0-D43AC512D200}" destId="{08F69589-294F-42D2-A322-22B84D3872D9}" srcOrd="0" destOrd="0" presId="urn:microsoft.com/office/officeart/2016/7/layout/VerticalHollowActionList"/>
    <dgm:cxn modelId="{429CB6DC-AFA8-41D3-AEDA-5E513BEBEF78}" type="presParOf" srcId="{AFD05BC1-2560-4125-98B0-D43AC512D200}" destId="{4A81578E-AA9D-481B-888C-117A911FFBDC}" srcOrd="1" destOrd="0" presId="urn:microsoft.com/office/officeart/2016/7/layout/VerticalHollowActionList"/>
    <dgm:cxn modelId="{D62F0EE6-0BCA-4C85-B454-39859C62DCF0}" type="presParOf" srcId="{18598F40-A996-473D-943A-3F8F2472285F}" destId="{56FCDCF9-96E7-457D-896E-B3B94709679B}" srcOrd="7" destOrd="0" presId="urn:microsoft.com/office/officeart/2016/7/layout/VerticalHollowActionList"/>
    <dgm:cxn modelId="{5D18F991-B355-4C99-B318-3CCE8987A237}" type="presParOf" srcId="{18598F40-A996-473D-943A-3F8F2472285F}" destId="{56A3AA69-82EC-49DF-9159-CF96CB47907C}" srcOrd="8" destOrd="0" presId="urn:microsoft.com/office/officeart/2016/7/layout/VerticalHollowActionList"/>
    <dgm:cxn modelId="{72A32F82-CF6E-4518-9E8C-B291D5CE7548}" type="presParOf" srcId="{56A3AA69-82EC-49DF-9159-CF96CB47907C}" destId="{03AC2A6F-2752-43AB-8AC4-5D71300AD359}" srcOrd="0" destOrd="0" presId="urn:microsoft.com/office/officeart/2016/7/layout/VerticalHollowActionList"/>
    <dgm:cxn modelId="{1605EF8C-90A9-4EBC-BA53-54E46FB1CBD1}" type="presParOf" srcId="{56A3AA69-82EC-49DF-9159-CF96CB47907C}" destId="{F01AA13E-EDD2-45CC-8771-7A8C9CB9A919}" srcOrd="1" destOrd="0" presId="urn:microsoft.com/office/officeart/2016/7/layout/VerticalHollowActionList"/>
    <dgm:cxn modelId="{0829BA84-345F-46F3-850A-8A933B55F094}" type="presParOf" srcId="{18598F40-A996-473D-943A-3F8F2472285F}" destId="{D97AC70A-D0C6-4E1F-A597-78281B057353}" srcOrd="9" destOrd="0" presId="urn:microsoft.com/office/officeart/2016/7/layout/VerticalHollowActionList"/>
    <dgm:cxn modelId="{1422C341-8298-432F-A041-F0251A96C74B}" type="presParOf" srcId="{18598F40-A996-473D-943A-3F8F2472285F}" destId="{82DDD883-FB19-44A7-8E49-37A610437E24}" srcOrd="10" destOrd="0" presId="urn:microsoft.com/office/officeart/2016/7/layout/VerticalHollowActionList"/>
    <dgm:cxn modelId="{18F4E2D2-E496-4246-ABAB-A7011D3B7FDE}" type="presParOf" srcId="{82DDD883-FB19-44A7-8E49-37A610437E24}" destId="{399BBC99-96A3-4407-933E-CBED959F2363}" srcOrd="0" destOrd="0" presId="urn:microsoft.com/office/officeart/2016/7/layout/VerticalHollowActionList"/>
    <dgm:cxn modelId="{8070E338-0478-4AF8-AF26-94F9CE54DDAE}" type="presParOf" srcId="{82DDD883-FB19-44A7-8E49-37A610437E24}" destId="{E3108644-1D35-40B3-BA36-6DB4382BCEF7}" srcOrd="1" destOrd="0" presId="urn:microsoft.com/office/officeart/2016/7/layout/VerticalHollowActionList"/>
    <dgm:cxn modelId="{DD1AB34D-83D4-49E6-8D46-52EA8E6021DD}" type="presParOf" srcId="{18598F40-A996-473D-943A-3F8F2472285F}" destId="{FB45B3FE-D425-483B-891D-7E80063D5FDB}" srcOrd="11" destOrd="0" presId="urn:microsoft.com/office/officeart/2016/7/layout/VerticalHollowActionList"/>
    <dgm:cxn modelId="{CA853648-90B5-4190-8A27-5F9CC8695AAD}" type="presParOf" srcId="{18598F40-A996-473D-943A-3F8F2472285F}" destId="{3D9FC06B-6098-4D9C-8813-BC666C4FBB42}" srcOrd="12" destOrd="0" presId="urn:microsoft.com/office/officeart/2016/7/layout/VerticalHollowActionList"/>
    <dgm:cxn modelId="{368DE707-347B-4637-8757-A8E31FACE54B}" type="presParOf" srcId="{3D9FC06B-6098-4D9C-8813-BC666C4FBB42}" destId="{70E02EA2-8988-4CF9-92A9-23B29D28D68C}" srcOrd="0" destOrd="0" presId="urn:microsoft.com/office/officeart/2016/7/layout/VerticalHollowActionList"/>
    <dgm:cxn modelId="{FD5A7ACB-AAFB-4AA3-B1DF-3C65A049BEF7}" type="presParOf" srcId="{3D9FC06B-6098-4D9C-8813-BC666C4FBB42}" destId="{1B277D5F-76B0-41D9-B55A-114F84DCD373}"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A9D784-3933-43E9-A5D2-0EA6FD50AF12}"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AA3B1DD0-8060-4AD0-9B47-FD5DA9F197CA}">
      <dgm:prSet custT="1"/>
      <dgm:spPr/>
      <dgm:t>
        <a:bodyPr/>
        <a:lstStyle/>
        <a:p>
          <a:r>
            <a:rPr lang="en-US" sz="2400" b="1" dirty="0"/>
            <a:t>Attend Builders Club meetings and                service events.</a:t>
          </a:r>
        </a:p>
      </dgm:t>
    </dgm:pt>
    <dgm:pt modelId="{4FA142EA-BC22-4796-81F8-E1446ED2F772}" type="parTrans" cxnId="{D271A68D-0ADA-45CD-99A1-453D8692383E}">
      <dgm:prSet/>
      <dgm:spPr/>
      <dgm:t>
        <a:bodyPr/>
        <a:lstStyle/>
        <a:p>
          <a:endParaRPr lang="en-US" sz="2400" b="1"/>
        </a:p>
      </dgm:t>
    </dgm:pt>
    <dgm:pt modelId="{D856D792-A7A6-47C7-A59F-25732722F4B9}" type="sibTrans" cxnId="{D271A68D-0ADA-45CD-99A1-453D8692383E}">
      <dgm:prSet/>
      <dgm:spPr/>
      <dgm:t>
        <a:bodyPr/>
        <a:lstStyle/>
        <a:p>
          <a:endParaRPr lang="en-US" sz="2400" b="1"/>
        </a:p>
      </dgm:t>
    </dgm:pt>
    <dgm:pt modelId="{E6A1EE35-1F60-430D-9259-F44C38A86E35}">
      <dgm:prSet custT="1"/>
      <dgm:spPr/>
      <dgm:t>
        <a:bodyPr/>
        <a:lstStyle/>
        <a:p>
          <a:r>
            <a:rPr lang="en-US" sz="2400" b="1" dirty="0"/>
            <a:t>Meet with faculty advisor to determine       specific responsibilities. </a:t>
          </a:r>
        </a:p>
      </dgm:t>
    </dgm:pt>
    <dgm:pt modelId="{89F2D95C-2160-47E6-9090-2658F73A39E8}" type="parTrans" cxnId="{E9E8D838-F276-4679-91CA-A0BAEC1D8C53}">
      <dgm:prSet/>
      <dgm:spPr/>
      <dgm:t>
        <a:bodyPr/>
        <a:lstStyle/>
        <a:p>
          <a:endParaRPr lang="en-US" sz="2400" b="1"/>
        </a:p>
      </dgm:t>
    </dgm:pt>
    <dgm:pt modelId="{6C5E68DC-5E60-4AA0-A705-BFA027940E06}" type="sibTrans" cxnId="{E9E8D838-F276-4679-91CA-A0BAEC1D8C53}">
      <dgm:prSet/>
      <dgm:spPr/>
      <dgm:t>
        <a:bodyPr/>
        <a:lstStyle/>
        <a:p>
          <a:endParaRPr lang="en-US" sz="2400" b="1"/>
        </a:p>
      </dgm:t>
    </dgm:pt>
    <dgm:pt modelId="{4B915073-6A3B-48FE-9A4B-7D760DE84C5B}">
      <dgm:prSet custT="1"/>
      <dgm:spPr/>
      <dgm:t>
        <a:bodyPr/>
        <a:lstStyle/>
        <a:p>
          <a:r>
            <a:rPr lang="en-US" sz="2400" b="1"/>
            <a:t>Follow school/site procedures and Kiwanis youth protection policies.</a:t>
          </a:r>
        </a:p>
      </dgm:t>
    </dgm:pt>
    <dgm:pt modelId="{0011911D-43EA-4BA0-AEC3-2A144F2568D4}" type="parTrans" cxnId="{0086C919-BDF6-4E9A-8E47-6D68D8757ABB}">
      <dgm:prSet/>
      <dgm:spPr/>
      <dgm:t>
        <a:bodyPr/>
        <a:lstStyle/>
        <a:p>
          <a:endParaRPr lang="en-US" sz="2400" b="1"/>
        </a:p>
      </dgm:t>
    </dgm:pt>
    <dgm:pt modelId="{0FF09E6B-D3C9-4876-941B-9514DEB51DE0}" type="sibTrans" cxnId="{0086C919-BDF6-4E9A-8E47-6D68D8757ABB}">
      <dgm:prSet/>
      <dgm:spPr/>
      <dgm:t>
        <a:bodyPr/>
        <a:lstStyle/>
        <a:p>
          <a:endParaRPr lang="en-US" sz="2400" b="1"/>
        </a:p>
      </dgm:t>
    </dgm:pt>
    <dgm:pt modelId="{D43B09F2-3144-47FD-8741-CB30C1C572AC}">
      <dgm:prSet custT="1"/>
      <dgm:spPr/>
      <dgm:t>
        <a:bodyPr/>
        <a:lstStyle/>
        <a:p>
          <a:r>
            <a:rPr lang="en-US" sz="2300" b="1" dirty="0"/>
            <a:t>Be the liaison with the Kiwanis Club. Share invitations and Builders Club’s progress and needs.</a:t>
          </a:r>
        </a:p>
      </dgm:t>
    </dgm:pt>
    <dgm:pt modelId="{90FD7ADD-6CF1-40A6-B444-B54169D4DB82}" type="parTrans" cxnId="{85EF00E1-F4FA-48C9-B361-58D57F05B713}">
      <dgm:prSet/>
      <dgm:spPr/>
      <dgm:t>
        <a:bodyPr/>
        <a:lstStyle/>
        <a:p>
          <a:endParaRPr lang="en-US" sz="2400" b="1"/>
        </a:p>
      </dgm:t>
    </dgm:pt>
    <dgm:pt modelId="{4FCCFA28-A24F-43B6-B872-B936BB991461}" type="sibTrans" cxnId="{85EF00E1-F4FA-48C9-B361-58D57F05B713}">
      <dgm:prSet/>
      <dgm:spPr/>
      <dgm:t>
        <a:bodyPr/>
        <a:lstStyle/>
        <a:p>
          <a:endParaRPr lang="en-US" sz="2400" b="1"/>
        </a:p>
      </dgm:t>
    </dgm:pt>
    <dgm:pt modelId="{4400A1E8-3E99-488C-98DD-8EA8B4AE8B5F}">
      <dgm:prSet custT="1"/>
      <dgm:spPr/>
      <dgm:t>
        <a:bodyPr/>
        <a:lstStyle/>
        <a:p>
          <a:r>
            <a:rPr lang="en-US" sz="2400" b="1"/>
            <a:t>Update</a:t>
          </a:r>
        </a:p>
      </dgm:t>
    </dgm:pt>
    <dgm:pt modelId="{7FF77E94-3EC7-450F-BA0D-68BC4A7B8900}" type="parTrans" cxnId="{ED21F26F-FE49-486B-9360-1B6BC35E00E1}">
      <dgm:prSet/>
      <dgm:spPr/>
      <dgm:t>
        <a:bodyPr/>
        <a:lstStyle/>
        <a:p>
          <a:endParaRPr lang="en-US" sz="2400" b="1"/>
        </a:p>
      </dgm:t>
    </dgm:pt>
    <dgm:pt modelId="{23F7A534-A6C9-4771-BA36-A13969406D4F}" type="sibTrans" cxnId="{ED21F26F-FE49-486B-9360-1B6BC35E00E1}">
      <dgm:prSet/>
      <dgm:spPr/>
      <dgm:t>
        <a:bodyPr/>
        <a:lstStyle/>
        <a:p>
          <a:endParaRPr lang="en-US" sz="2400" b="1"/>
        </a:p>
      </dgm:t>
    </dgm:pt>
    <dgm:pt modelId="{1BD297B8-9BD7-42BA-B33B-DA8272216914}">
      <dgm:prSet custT="1"/>
      <dgm:spPr/>
      <dgm:t>
        <a:bodyPr/>
        <a:lstStyle/>
        <a:p>
          <a:r>
            <a:rPr lang="en-US" sz="2300" b="1" dirty="0"/>
            <a:t>At start of each year, update Kiwanis club secretary on information to get program kit ordered. </a:t>
          </a:r>
        </a:p>
      </dgm:t>
    </dgm:pt>
    <dgm:pt modelId="{A50767B9-B1CB-4AED-B645-191D0EA5B222}" type="parTrans" cxnId="{ECC83121-9A31-4B28-896B-F7FDC5A6BF20}">
      <dgm:prSet/>
      <dgm:spPr/>
      <dgm:t>
        <a:bodyPr/>
        <a:lstStyle/>
        <a:p>
          <a:endParaRPr lang="en-US" sz="2400" b="1"/>
        </a:p>
      </dgm:t>
    </dgm:pt>
    <dgm:pt modelId="{E129536E-24C0-4396-8505-399BA19552AD}" type="sibTrans" cxnId="{ECC83121-9A31-4B28-896B-F7FDC5A6BF20}">
      <dgm:prSet/>
      <dgm:spPr/>
      <dgm:t>
        <a:bodyPr/>
        <a:lstStyle/>
        <a:p>
          <a:endParaRPr lang="en-US" sz="2400" b="1"/>
        </a:p>
      </dgm:t>
    </dgm:pt>
    <dgm:pt modelId="{8F7DF239-F465-4367-98DD-0EB1E72F18F2}">
      <dgm:prSet custT="1"/>
      <dgm:spPr/>
      <dgm:t>
        <a:bodyPr/>
        <a:lstStyle/>
        <a:p>
          <a:r>
            <a:rPr lang="en-US" sz="2400" b="1" dirty="0"/>
            <a:t>Be a team</a:t>
          </a:r>
        </a:p>
      </dgm:t>
    </dgm:pt>
    <dgm:pt modelId="{2BBBF783-FB9F-405E-BBDC-4F9E31C38F00}" type="sibTrans" cxnId="{E75790CD-8E5D-43A4-866B-15D1630393F6}">
      <dgm:prSet/>
      <dgm:spPr/>
      <dgm:t>
        <a:bodyPr/>
        <a:lstStyle/>
        <a:p>
          <a:endParaRPr lang="en-US" sz="2400" b="1"/>
        </a:p>
      </dgm:t>
    </dgm:pt>
    <dgm:pt modelId="{36513CBD-B7E4-4DC9-B1E8-3C0CEA0FAF07}" type="parTrans" cxnId="{E75790CD-8E5D-43A4-866B-15D1630393F6}">
      <dgm:prSet/>
      <dgm:spPr/>
      <dgm:t>
        <a:bodyPr/>
        <a:lstStyle/>
        <a:p>
          <a:endParaRPr lang="en-US" sz="2400" b="1"/>
        </a:p>
      </dgm:t>
    </dgm:pt>
    <dgm:pt modelId="{8257CBEC-745F-4288-A201-A88A3D8AF299}">
      <dgm:prSet custT="1"/>
      <dgm:spPr/>
      <dgm:t>
        <a:bodyPr/>
        <a:lstStyle/>
        <a:p>
          <a:r>
            <a:rPr lang="en-US" sz="2400" b="1"/>
            <a:t>Attend</a:t>
          </a:r>
        </a:p>
      </dgm:t>
    </dgm:pt>
    <dgm:pt modelId="{1BCD1B0E-D9AE-4FF6-9602-BA8B23492A9B}" type="sibTrans" cxnId="{98F1F0F9-2386-4DE3-9E06-51252DE2EF15}">
      <dgm:prSet/>
      <dgm:spPr/>
      <dgm:t>
        <a:bodyPr/>
        <a:lstStyle/>
        <a:p>
          <a:endParaRPr lang="en-US" sz="2400" b="1"/>
        </a:p>
      </dgm:t>
    </dgm:pt>
    <dgm:pt modelId="{007BAE80-1DCB-4C8E-BA39-C663D1CA82DA}" type="parTrans" cxnId="{98F1F0F9-2386-4DE3-9E06-51252DE2EF15}">
      <dgm:prSet/>
      <dgm:spPr/>
      <dgm:t>
        <a:bodyPr/>
        <a:lstStyle/>
        <a:p>
          <a:endParaRPr lang="en-US" sz="2400" b="1"/>
        </a:p>
      </dgm:t>
    </dgm:pt>
    <dgm:pt modelId="{ABB471E7-FB14-4A67-992A-D362F9657C15}">
      <dgm:prSet custT="1"/>
      <dgm:spPr/>
      <dgm:t>
        <a:bodyPr/>
        <a:lstStyle/>
        <a:p>
          <a:r>
            <a:rPr lang="en-US" sz="2400" b="1"/>
            <a:t>Liaison</a:t>
          </a:r>
        </a:p>
      </dgm:t>
    </dgm:pt>
    <dgm:pt modelId="{A5976972-4AE7-4E3D-B3EA-DA8C3CB153D8}" type="sibTrans" cxnId="{CE02C978-0BD9-46CB-90C9-5441BD0B8904}">
      <dgm:prSet/>
      <dgm:spPr/>
      <dgm:t>
        <a:bodyPr/>
        <a:lstStyle/>
        <a:p>
          <a:endParaRPr lang="en-US" sz="2400" b="1"/>
        </a:p>
      </dgm:t>
    </dgm:pt>
    <dgm:pt modelId="{898E7E16-0143-4A27-A03B-EA1DC037C24B}" type="parTrans" cxnId="{CE02C978-0BD9-46CB-90C9-5441BD0B8904}">
      <dgm:prSet/>
      <dgm:spPr/>
      <dgm:t>
        <a:bodyPr/>
        <a:lstStyle/>
        <a:p>
          <a:endParaRPr lang="en-US" sz="2400" b="1"/>
        </a:p>
      </dgm:t>
    </dgm:pt>
    <dgm:pt modelId="{B5DEE317-CD09-4C4E-84B3-2D8F2393661B}">
      <dgm:prSet custT="1"/>
      <dgm:spPr/>
      <dgm:t>
        <a:bodyPr/>
        <a:lstStyle/>
        <a:p>
          <a:r>
            <a:rPr lang="en-US" sz="2400" b="1"/>
            <a:t>Follow</a:t>
          </a:r>
        </a:p>
      </dgm:t>
    </dgm:pt>
    <dgm:pt modelId="{932A6ABB-0DA0-41DE-A661-510A981C454B}" type="sibTrans" cxnId="{83465F6E-57D7-4A96-8906-6772B783F8A4}">
      <dgm:prSet/>
      <dgm:spPr/>
      <dgm:t>
        <a:bodyPr/>
        <a:lstStyle/>
        <a:p>
          <a:endParaRPr lang="en-US" sz="2400" b="1"/>
        </a:p>
      </dgm:t>
    </dgm:pt>
    <dgm:pt modelId="{5235F341-946C-425F-8120-D0FFA43133DD}" type="parTrans" cxnId="{83465F6E-57D7-4A96-8906-6772B783F8A4}">
      <dgm:prSet/>
      <dgm:spPr/>
      <dgm:t>
        <a:bodyPr/>
        <a:lstStyle/>
        <a:p>
          <a:endParaRPr lang="en-US" sz="2400" b="1"/>
        </a:p>
      </dgm:t>
    </dgm:pt>
    <dgm:pt modelId="{51746CC4-38EF-4540-919F-CF035EF74879}">
      <dgm:prSet custT="1"/>
      <dgm:spPr/>
      <dgm:t>
        <a:bodyPr/>
        <a:lstStyle/>
        <a:p>
          <a:r>
            <a:rPr lang="en-US" sz="2400" b="1"/>
            <a:t>Help</a:t>
          </a:r>
        </a:p>
      </dgm:t>
    </dgm:pt>
    <dgm:pt modelId="{5839D9A3-810E-4BC0-9449-370ECD8DB1E2}" type="sibTrans" cxnId="{6DFB3046-D53C-4115-A3F3-5CE3EE9CD574}">
      <dgm:prSet/>
      <dgm:spPr/>
      <dgm:t>
        <a:bodyPr/>
        <a:lstStyle/>
        <a:p>
          <a:endParaRPr lang="en-US" sz="2400" b="1"/>
        </a:p>
      </dgm:t>
    </dgm:pt>
    <dgm:pt modelId="{CDF4BC2C-3F80-4CFC-AC9D-3FF55CB774CB}" type="parTrans" cxnId="{6DFB3046-D53C-4115-A3F3-5CE3EE9CD574}">
      <dgm:prSet/>
      <dgm:spPr/>
      <dgm:t>
        <a:bodyPr/>
        <a:lstStyle/>
        <a:p>
          <a:endParaRPr lang="en-US" sz="2400" b="1"/>
        </a:p>
      </dgm:t>
    </dgm:pt>
    <dgm:pt modelId="{85DBE673-986B-449F-A8D6-08A77BEEAE12}">
      <dgm:prSet custT="1"/>
      <dgm:spPr/>
      <dgm:t>
        <a:bodyPr/>
        <a:lstStyle/>
        <a:p>
          <a:r>
            <a:rPr lang="en-US" sz="2400" b="1" dirty="0"/>
            <a:t>Help with activities, like officer training, service events and making community connections.</a:t>
          </a:r>
        </a:p>
      </dgm:t>
    </dgm:pt>
    <dgm:pt modelId="{965ED209-B186-4C40-9BBF-F529EB0721E7}" type="sibTrans" cxnId="{5D60B01F-1140-4DE7-8B1C-6907308E296B}">
      <dgm:prSet/>
      <dgm:spPr/>
      <dgm:t>
        <a:bodyPr/>
        <a:lstStyle/>
        <a:p>
          <a:endParaRPr lang="en-US" sz="2400" b="1"/>
        </a:p>
      </dgm:t>
    </dgm:pt>
    <dgm:pt modelId="{369A69C5-5788-4BED-B116-B5C5B008BE87}" type="parTrans" cxnId="{5D60B01F-1140-4DE7-8B1C-6907308E296B}">
      <dgm:prSet/>
      <dgm:spPr/>
      <dgm:t>
        <a:bodyPr/>
        <a:lstStyle/>
        <a:p>
          <a:endParaRPr lang="en-US" sz="2400" b="1"/>
        </a:p>
      </dgm:t>
    </dgm:pt>
    <dgm:pt modelId="{18598F40-A996-473D-943A-3F8F2472285F}" type="pres">
      <dgm:prSet presAssocID="{21A9D784-3933-43E9-A5D2-0EA6FD50AF12}" presName="Name0" presStyleCnt="0">
        <dgm:presLayoutVars>
          <dgm:dir/>
          <dgm:animLvl val="lvl"/>
          <dgm:resizeHandles val="exact"/>
        </dgm:presLayoutVars>
      </dgm:prSet>
      <dgm:spPr/>
    </dgm:pt>
    <dgm:pt modelId="{822D038A-5855-49F3-833E-0514B80C23D3}" type="pres">
      <dgm:prSet presAssocID="{8257CBEC-745F-4288-A201-A88A3D8AF299}" presName="linNode" presStyleCnt="0"/>
      <dgm:spPr/>
    </dgm:pt>
    <dgm:pt modelId="{527BAEC5-807D-4F99-9847-82BC1790C9BE}" type="pres">
      <dgm:prSet presAssocID="{8257CBEC-745F-4288-A201-A88A3D8AF299}" presName="parentText" presStyleLbl="solidFgAcc1" presStyleIdx="0" presStyleCnt="6" custLinFactNeighborX="-140">
        <dgm:presLayoutVars>
          <dgm:chMax val="1"/>
          <dgm:bulletEnabled/>
        </dgm:presLayoutVars>
      </dgm:prSet>
      <dgm:spPr/>
    </dgm:pt>
    <dgm:pt modelId="{DCA52E7B-A4EA-4CAC-AB73-56140A11D275}" type="pres">
      <dgm:prSet presAssocID="{8257CBEC-745F-4288-A201-A88A3D8AF299}" presName="descendantText" presStyleLbl="alignNode1" presStyleIdx="0" presStyleCnt="6" custLinFactX="49580" custLinFactNeighborX="100000" custLinFactNeighborY="-91570">
        <dgm:presLayoutVars>
          <dgm:bulletEnabled/>
        </dgm:presLayoutVars>
      </dgm:prSet>
      <dgm:spPr/>
    </dgm:pt>
    <dgm:pt modelId="{40FBF77E-BA51-4C29-8779-B31725B66CCB}" type="pres">
      <dgm:prSet presAssocID="{1BCD1B0E-D9AE-4FF6-9602-BA8B23492A9B}" presName="sp" presStyleCnt="0"/>
      <dgm:spPr/>
    </dgm:pt>
    <dgm:pt modelId="{E817EA64-4C64-4BD6-B6F7-E30CC62EA681}" type="pres">
      <dgm:prSet presAssocID="{8F7DF239-F465-4367-98DD-0EB1E72F18F2}" presName="linNode" presStyleCnt="0"/>
      <dgm:spPr/>
    </dgm:pt>
    <dgm:pt modelId="{9F135689-8336-46C1-914F-7F8E21F8D416}" type="pres">
      <dgm:prSet presAssocID="{8F7DF239-F465-4367-98DD-0EB1E72F18F2}" presName="parentText" presStyleLbl="solidFgAcc1" presStyleIdx="1" presStyleCnt="6">
        <dgm:presLayoutVars>
          <dgm:chMax val="1"/>
          <dgm:bulletEnabled/>
        </dgm:presLayoutVars>
      </dgm:prSet>
      <dgm:spPr/>
    </dgm:pt>
    <dgm:pt modelId="{0CE34C6B-C0CE-4833-A504-61D005497486}" type="pres">
      <dgm:prSet presAssocID="{8F7DF239-F465-4367-98DD-0EB1E72F18F2}" presName="descendantText" presStyleLbl="alignNode1" presStyleIdx="1" presStyleCnt="6">
        <dgm:presLayoutVars>
          <dgm:bulletEnabled/>
        </dgm:presLayoutVars>
      </dgm:prSet>
      <dgm:spPr/>
    </dgm:pt>
    <dgm:pt modelId="{079ED480-5CD1-4FC5-8F56-ABE6F16D4654}" type="pres">
      <dgm:prSet presAssocID="{2BBBF783-FB9F-405E-BBDC-4F9E31C38F00}" presName="sp" presStyleCnt="0"/>
      <dgm:spPr/>
    </dgm:pt>
    <dgm:pt modelId="{8A9DB070-4255-4678-ABBF-298AC64BBC26}" type="pres">
      <dgm:prSet presAssocID="{51746CC4-38EF-4540-919F-CF035EF74879}" presName="linNode" presStyleCnt="0"/>
      <dgm:spPr/>
    </dgm:pt>
    <dgm:pt modelId="{1B410075-EB3C-4930-8932-B319FCD56801}" type="pres">
      <dgm:prSet presAssocID="{51746CC4-38EF-4540-919F-CF035EF74879}" presName="parentText" presStyleLbl="solidFgAcc1" presStyleIdx="2" presStyleCnt="6">
        <dgm:presLayoutVars>
          <dgm:chMax val="1"/>
          <dgm:bulletEnabled/>
        </dgm:presLayoutVars>
      </dgm:prSet>
      <dgm:spPr/>
    </dgm:pt>
    <dgm:pt modelId="{43448810-11FE-4B86-98F8-6B9313BAF50D}" type="pres">
      <dgm:prSet presAssocID="{51746CC4-38EF-4540-919F-CF035EF74879}" presName="descendantText" presStyleLbl="alignNode1" presStyleIdx="2" presStyleCnt="6">
        <dgm:presLayoutVars>
          <dgm:bulletEnabled/>
        </dgm:presLayoutVars>
      </dgm:prSet>
      <dgm:spPr/>
    </dgm:pt>
    <dgm:pt modelId="{861E754B-4028-4206-A2EB-22C7D68490FE}" type="pres">
      <dgm:prSet presAssocID="{5839D9A3-810E-4BC0-9449-370ECD8DB1E2}" presName="sp" presStyleCnt="0"/>
      <dgm:spPr/>
    </dgm:pt>
    <dgm:pt modelId="{AFD05BC1-2560-4125-98B0-D43AC512D200}" type="pres">
      <dgm:prSet presAssocID="{B5DEE317-CD09-4C4E-84B3-2D8F2393661B}" presName="linNode" presStyleCnt="0"/>
      <dgm:spPr/>
    </dgm:pt>
    <dgm:pt modelId="{08F69589-294F-42D2-A322-22B84D3872D9}" type="pres">
      <dgm:prSet presAssocID="{B5DEE317-CD09-4C4E-84B3-2D8F2393661B}" presName="parentText" presStyleLbl="solidFgAcc1" presStyleIdx="3" presStyleCnt="6">
        <dgm:presLayoutVars>
          <dgm:chMax val="1"/>
          <dgm:bulletEnabled/>
        </dgm:presLayoutVars>
      </dgm:prSet>
      <dgm:spPr/>
    </dgm:pt>
    <dgm:pt modelId="{4A81578E-AA9D-481B-888C-117A911FFBDC}" type="pres">
      <dgm:prSet presAssocID="{B5DEE317-CD09-4C4E-84B3-2D8F2393661B}" presName="descendantText" presStyleLbl="alignNode1" presStyleIdx="3" presStyleCnt="6">
        <dgm:presLayoutVars>
          <dgm:bulletEnabled/>
        </dgm:presLayoutVars>
      </dgm:prSet>
      <dgm:spPr/>
    </dgm:pt>
    <dgm:pt modelId="{56FCDCF9-96E7-457D-896E-B3B94709679B}" type="pres">
      <dgm:prSet presAssocID="{932A6ABB-0DA0-41DE-A661-510A981C454B}" presName="sp" presStyleCnt="0"/>
      <dgm:spPr/>
    </dgm:pt>
    <dgm:pt modelId="{56A3AA69-82EC-49DF-9159-CF96CB47907C}" type="pres">
      <dgm:prSet presAssocID="{ABB471E7-FB14-4A67-992A-D362F9657C15}" presName="linNode" presStyleCnt="0"/>
      <dgm:spPr/>
    </dgm:pt>
    <dgm:pt modelId="{03AC2A6F-2752-43AB-8AC4-5D71300AD359}" type="pres">
      <dgm:prSet presAssocID="{ABB471E7-FB14-4A67-992A-D362F9657C15}" presName="parentText" presStyleLbl="solidFgAcc1" presStyleIdx="4" presStyleCnt="6">
        <dgm:presLayoutVars>
          <dgm:chMax val="1"/>
          <dgm:bulletEnabled/>
        </dgm:presLayoutVars>
      </dgm:prSet>
      <dgm:spPr/>
    </dgm:pt>
    <dgm:pt modelId="{F01AA13E-EDD2-45CC-8771-7A8C9CB9A919}" type="pres">
      <dgm:prSet presAssocID="{ABB471E7-FB14-4A67-992A-D362F9657C15}" presName="descendantText" presStyleLbl="alignNode1" presStyleIdx="4" presStyleCnt="6">
        <dgm:presLayoutVars>
          <dgm:bulletEnabled/>
        </dgm:presLayoutVars>
      </dgm:prSet>
      <dgm:spPr/>
    </dgm:pt>
    <dgm:pt modelId="{D97AC70A-D0C6-4E1F-A597-78281B057353}" type="pres">
      <dgm:prSet presAssocID="{A5976972-4AE7-4E3D-B3EA-DA8C3CB153D8}" presName="sp" presStyleCnt="0"/>
      <dgm:spPr/>
    </dgm:pt>
    <dgm:pt modelId="{82DDD883-FB19-44A7-8E49-37A610437E24}" type="pres">
      <dgm:prSet presAssocID="{4400A1E8-3E99-488C-98DD-8EA8B4AE8B5F}" presName="linNode" presStyleCnt="0"/>
      <dgm:spPr/>
    </dgm:pt>
    <dgm:pt modelId="{399BBC99-96A3-4407-933E-CBED959F2363}" type="pres">
      <dgm:prSet presAssocID="{4400A1E8-3E99-488C-98DD-8EA8B4AE8B5F}" presName="parentText" presStyleLbl="solidFgAcc1" presStyleIdx="5" presStyleCnt="6">
        <dgm:presLayoutVars>
          <dgm:chMax val="1"/>
          <dgm:bulletEnabled/>
        </dgm:presLayoutVars>
      </dgm:prSet>
      <dgm:spPr/>
    </dgm:pt>
    <dgm:pt modelId="{E3108644-1D35-40B3-BA36-6DB4382BCEF7}" type="pres">
      <dgm:prSet presAssocID="{4400A1E8-3E99-488C-98DD-8EA8B4AE8B5F}" presName="descendantText" presStyleLbl="alignNode1" presStyleIdx="5" presStyleCnt="6">
        <dgm:presLayoutVars>
          <dgm:bulletEnabled/>
        </dgm:presLayoutVars>
      </dgm:prSet>
      <dgm:spPr/>
    </dgm:pt>
  </dgm:ptLst>
  <dgm:cxnLst>
    <dgm:cxn modelId="{83F58B0F-9B0D-47F7-AB29-68ED620D721E}" type="presOf" srcId="{AA3B1DD0-8060-4AD0-9B47-FD5DA9F197CA}" destId="{DCA52E7B-A4EA-4CAC-AB73-56140A11D275}" srcOrd="0" destOrd="0" presId="urn:microsoft.com/office/officeart/2016/7/layout/VerticalHollowActionList"/>
    <dgm:cxn modelId="{DC436210-C8B4-41BC-92D0-194C838361E6}" type="presOf" srcId="{4B915073-6A3B-48FE-9A4B-7D760DE84C5B}" destId="{4A81578E-AA9D-481B-888C-117A911FFBDC}" srcOrd="0" destOrd="0" presId="urn:microsoft.com/office/officeart/2016/7/layout/VerticalHollowActionList"/>
    <dgm:cxn modelId="{0086C919-BDF6-4E9A-8E47-6D68D8757ABB}" srcId="{B5DEE317-CD09-4C4E-84B3-2D8F2393661B}" destId="{4B915073-6A3B-48FE-9A4B-7D760DE84C5B}" srcOrd="0" destOrd="0" parTransId="{0011911D-43EA-4BA0-AEC3-2A144F2568D4}" sibTransId="{0FF09E6B-D3C9-4876-941B-9514DEB51DE0}"/>
    <dgm:cxn modelId="{81A8631C-8F75-4A56-8EDE-6F790322BF7C}" type="presOf" srcId="{ABB471E7-FB14-4A67-992A-D362F9657C15}" destId="{03AC2A6F-2752-43AB-8AC4-5D71300AD359}" srcOrd="0" destOrd="0" presId="urn:microsoft.com/office/officeart/2016/7/layout/VerticalHollowActionList"/>
    <dgm:cxn modelId="{5D60B01F-1140-4DE7-8B1C-6907308E296B}" srcId="{51746CC4-38EF-4540-919F-CF035EF74879}" destId="{85DBE673-986B-449F-A8D6-08A77BEEAE12}" srcOrd="0" destOrd="0" parTransId="{369A69C5-5788-4BED-B116-B5C5B008BE87}" sibTransId="{965ED209-B186-4C40-9BBF-F529EB0721E7}"/>
    <dgm:cxn modelId="{ECC83121-9A31-4B28-896B-F7FDC5A6BF20}" srcId="{4400A1E8-3E99-488C-98DD-8EA8B4AE8B5F}" destId="{1BD297B8-9BD7-42BA-B33B-DA8272216914}" srcOrd="0" destOrd="0" parTransId="{A50767B9-B1CB-4AED-B645-191D0EA5B222}" sibTransId="{E129536E-24C0-4396-8505-399BA19552AD}"/>
    <dgm:cxn modelId="{5973D828-2522-419F-BAE1-5456CBEC93E5}" type="presOf" srcId="{4400A1E8-3E99-488C-98DD-8EA8B4AE8B5F}" destId="{399BBC99-96A3-4407-933E-CBED959F2363}" srcOrd="0" destOrd="0" presId="urn:microsoft.com/office/officeart/2016/7/layout/VerticalHollowActionList"/>
    <dgm:cxn modelId="{2A2ED02A-AF30-4F3D-8078-E45B9DB7C6EF}" type="presOf" srcId="{E6A1EE35-1F60-430D-9259-F44C38A86E35}" destId="{0CE34C6B-C0CE-4833-A504-61D005497486}" srcOrd="0" destOrd="0" presId="urn:microsoft.com/office/officeart/2016/7/layout/VerticalHollowActionList"/>
    <dgm:cxn modelId="{E9E8D838-F276-4679-91CA-A0BAEC1D8C53}" srcId="{8F7DF239-F465-4367-98DD-0EB1E72F18F2}" destId="{E6A1EE35-1F60-430D-9259-F44C38A86E35}" srcOrd="0" destOrd="0" parTransId="{89F2D95C-2160-47E6-9090-2658F73A39E8}" sibTransId="{6C5E68DC-5E60-4AA0-A705-BFA027940E06}"/>
    <dgm:cxn modelId="{6DFB3046-D53C-4115-A3F3-5CE3EE9CD574}" srcId="{21A9D784-3933-43E9-A5D2-0EA6FD50AF12}" destId="{51746CC4-38EF-4540-919F-CF035EF74879}" srcOrd="2" destOrd="0" parTransId="{CDF4BC2C-3F80-4CFC-AC9D-3FF55CB774CB}" sibTransId="{5839D9A3-810E-4BC0-9449-370ECD8DB1E2}"/>
    <dgm:cxn modelId="{D14F4446-04C1-43F7-A5B6-A9C491DD66B3}" type="presOf" srcId="{51746CC4-38EF-4540-919F-CF035EF74879}" destId="{1B410075-EB3C-4930-8932-B319FCD56801}" srcOrd="0" destOrd="0" presId="urn:microsoft.com/office/officeart/2016/7/layout/VerticalHollowActionList"/>
    <dgm:cxn modelId="{83465F6E-57D7-4A96-8906-6772B783F8A4}" srcId="{21A9D784-3933-43E9-A5D2-0EA6FD50AF12}" destId="{B5DEE317-CD09-4C4E-84B3-2D8F2393661B}" srcOrd="3" destOrd="0" parTransId="{5235F341-946C-425F-8120-D0FFA43133DD}" sibTransId="{932A6ABB-0DA0-41DE-A661-510A981C454B}"/>
    <dgm:cxn modelId="{ED21F26F-FE49-486B-9360-1B6BC35E00E1}" srcId="{21A9D784-3933-43E9-A5D2-0EA6FD50AF12}" destId="{4400A1E8-3E99-488C-98DD-8EA8B4AE8B5F}" srcOrd="5" destOrd="0" parTransId="{7FF77E94-3EC7-450F-BA0D-68BC4A7B8900}" sibTransId="{23F7A534-A6C9-4771-BA36-A13969406D4F}"/>
    <dgm:cxn modelId="{CE02C978-0BD9-46CB-90C9-5441BD0B8904}" srcId="{21A9D784-3933-43E9-A5D2-0EA6FD50AF12}" destId="{ABB471E7-FB14-4A67-992A-D362F9657C15}" srcOrd="4" destOrd="0" parTransId="{898E7E16-0143-4A27-A03B-EA1DC037C24B}" sibTransId="{A5976972-4AE7-4E3D-B3EA-DA8C3CB153D8}"/>
    <dgm:cxn modelId="{D271A68D-0ADA-45CD-99A1-453D8692383E}" srcId="{8257CBEC-745F-4288-A201-A88A3D8AF299}" destId="{AA3B1DD0-8060-4AD0-9B47-FD5DA9F197CA}" srcOrd="0" destOrd="0" parTransId="{4FA142EA-BC22-4796-81F8-E1446ED2F772}" sibTransId="{D856D792-A7A6-47C7-A59F-25732722F4B9}"/>
    <dgm:cxn modelId="{771D5B8F-5CFE-4D85-9A56-5D2B31647D16}" type="presOf" srcId="{8F7DF239-F465-4367-98DD-0EB1E72F18F2}" destId="{9F135689-8336-46C1-914F-7F8E21F8D416}" srcOrd="0" destOrd="0" presId="urn:microsoft.com/office/officeart/2016/7/layout/VerticalHollowActionList"/>
    <dgm:cxn modelId="{A7676CB9-7965-4BF9-8937-1A6B4487F076}" type="presOf" srcId="{85DBE673-986B-449F-A8D6-08A77BEEAE12}" destId="{43448810-11FE-4B86-98F8-6B9313BAF50D}" srcOrd="0" destOrd="0" presId="urn:microsoft.com/office/officeart/2016/7/layout/VerticalHollowActionList"/>
    <dgm:cxn modelId="{2AA991C8-6FCF-48B9-998E-4B78276A9B6C}" type="presOf" srcId="{21A9D784-3933-43E9-A5D2-0EA6FD50AF12}" destId="{18598F40-A996-473D-943A-3F8F2472285F}" srcOrd="0" destOrd="0" presId="urn:microsoft.com/office/officeart/2016/7/layout/VerticalHollowActionList"/>
    <dgm:cxn modelId="{E75790CD-8E5D-43A4-866B-15D1630393F6}" srcId="{21A9D784-3933-43E9-A5D2-0EA6FD50AF12}" destId="{8F7DF239-F465-4367-98DD-0EB1E72F18F2}" srcOrd="1" destOrd="0" parTransId="{36513CBD-B7E4-4DC9-B1E8-3C0CEA0FAF07}" sibTransId="{2BBBF783-FB9F-405E-BBDC-4F9E31C38F00}"/>
    <dgm:cxn modelId="{8A7340D7-3EAF-4BBD-B012-B93F5143C34D}" type="presOf" srcId="{8257CBEC-745F-4288-A201-A88A3D8AF299}" destId="{527BAEC5-807D-4F99-9847-82BC1790C9BE}" srcOrd="0" destOrd="0" presId="urn:microsoft.com/office/officeart/2016/7/layout/VerticalHollowActionList"/>
    <dgm:cxn modelId="{9D9845D7-B6C8-473C-9054-A7CE7781784F}" type="presOf" srcId="{D43B09F2-3144-47FD-8741-CB30C1C572AC}" destId="{F01AA13E-EDD2-45CC-8771-7A8C9CB9A919}" srcOrd="0" destOrd="0" presId="urn:microsoft.com/office/officeart/2016/7/layout/VerticalHollowActionList"/>
    <dgm:cxn modelId="{85EF00E1-F4FA-48C9-B361-58D57F05B713}" srcId="{ABB471E7-FB14-4A67-992A-D362F9657C15}" destId="{D43B09F2-3144-47FD-8741-CB30C1C572AC}" srcOrd="0" destOrd="0" parTransId="{90FD7ADD-6CF1-40A6-B444-B54169D4DB82}" sibTransId="{4FCCFA28-A24F-43B6-B872-B936BB991461}"/>
    <dgm:cxn modelId="{488897E3-D32D-4908-ABD4-20DEAA795F2B}" type="presOf" srcId="{B5DEE317-CD09-4C4E-84B3-2D8F2393661B}" destId="{08F69589-294F-42D2-A322-22B84D3872D9}" srcOrd="0" destOrd="0" presId="urn:microsoft.com/office/officeart/2016/7/layout/VerticalHollowActionList"/>
    <dgm:cxn modelId="{11A0BFE7-4B21-4179-8A28-19CC38A8B4A6}" type="presOf" srcId="{1BD297B8-9BD7-42BA-B33B-DA8272216914}" destId="{E3108644-1D35-40B3-BA36-6DB4382BCEF7}" srcOrd="0" destOrd="0" presId="urn:microsoft.com/office/officeart/2016/7/layout/VerticalHollowActionList"/>
    <dgm:cxn modelId="{98F1F0F9-2386-4DE3-9E06-51252DE2EF15}" srcId="{21A9D784-3933-43E9-A5D2-0EA6FD50AF12}" destId="{8257CBEC-745F-4288-A201-A88A3D8AF299}" srcOrd="0" destOrd="0" parTransId="{007BAE80-1DCB-4C8E-BA39-C663D1CA82DA}" sibTransId="{1BCD1B0E-D9AE-4FF6-9602-BA8B23492A9B}"/>
    <dgm:cxn modelId="{FBCDEE52-232A-4808-A4C6-939FEE6D3F08}" type="presParOf" srcId="{18598F40-A996-473D-943A-3F8F2472285F}" destId="{822D038A-5855-49F3-833E-0514B80C23D3}" srcOrd="0" destOrd="0" presId="urn:microsoft.com/office/officeart/2016/7/layout/VerticalHollowActionList"/>
    <dgm:cxn modelId="{C9CACABA-6696-4740-96FE-70F7B895CA98}" type="presParOf" srcId="{822D038A-5855-49F3-833E-0514B80C23D3}" destId="{527BAEC5-807D-4F99-9847-82BC1790C9BE}" srcOrd="0" destOrd="0" presId="urn:microsoft.com/office/officeart/2016/7/layout/VerticalHollowActionList"/>
    <dgm:cxn modelId="{2ADB7F43-FC4C-402C-907A-D1AD1E6FA60C}" type="presParOf" srcId="{822D038A-5855-49F3-833E-0514B80C23D3}" destId="{DCA52E7B-A4EA-4CAC-AB73-56140A11D275}" srcOrd="1" destOrd="0" presId="urn:microsoft.com/office/officeart/2016/7/layout/VerticalHollowActionList"/>
    <dgm:cxn modelId="{B4C4A4D5-36C9-4F63-B475-ADCD014F30F8}" type="presParOf" srcId="{18598F40-A996-473D-943A-3F8F2472285F}" destId="{40FBF77E-BA51-4C29-8779-B31725B66CCB}" srcOrd="1" destOrd="0" presId="urn:microsoft.com/office/officeart/2016/7/layout/VerticalHollowActionList"/>
    <dgm:cxn modelId="{579669F3-153E-4034-B988-AB54217EEF63}" type="presParOf" srcId="{18598F40-A996-473D-943A-3F8F2472285F}" destId="{E817EA64-4C64-4BD6-B6F7-E30CC62EA681}" srcOrd="2" destOrd="0" presId="urn:microsoft.com/office/officeart/2016/7/layout/VerticalHollowActionList"/>
    <dgm:cxn modelId="{239689DB-8F4A-44B9-8FA9-7504E1B92AEC}" type="presParOf" srcId="{E817EA64-4C64-4BD6-B6F7-E30CC62EA681}" destId="{9F135689-8336-46C1-914F-7F8E21F8D416}" srcOrd="0" destOrd="0" presId="urn:microsoft.com/office/officeart/2016/7/layout/VerticalHollowActionList"/>
    <dgm:cxn modelId="{4731D454-5BA6-47E6-873B-58CC98437CC5}" type="presParOf" srcId="{E817EA64-4C64-4BD6-B6F7-E30CC62EA681}" destId="{0CE34C6B-C0CE-4833-A504-61D005497486}" srcOrd="1" destOrd="0" presId="urn:microsoft.com/office/officeart/2016/7/layout/VerticalHollowActionList"/>
    <dgm:cxn modelId="{9F3AAB00-9C6D-4217-9648-032A94C02A60}" type="presParOf" srcId="{18598F40-A996-473D-943A-3F8F2472285F}" destId="{079ED480-5CD1-4FC5-8F56-ABE6F16D4654}" srcOrd="3" destOrd="0" presId="urn:microsoft.com/office/officeart/2016/7/layout/VerticalHollowActionList"/>
    <dgm:cxn modelId="{7FEDE10B-F1B6-48C8-B1EB-79BD03C4111D}" type="presParOf" srcId="{18598F40-A996-473D-943A-3F8F2472285F}" destId="{8A9DB070-4255-4678-ABBF-298AC64BBC26}" srcOrd="4" destOrd="0" presId="urn:microsoft.com/office/officeart/2016/7/layout/VerticalHollowActionList"/>
    <dgm:cxn modelId="{42F4C082-2F2C-4915-B3EE-AC0B321B7452}" type="presParOf" srcId="{8A9DB070-4255-4678-ABBF-298AC64BBC26}" destId="{1B410075-EB3C-4930-8932-B319FCD56801}" srcOrd="0" destOrd="0" presId="urn:microsoft.com/office/officeart/2016/7/layout/VerticalHollowActionList"/>
    <dgm:cxn modelId="{5EEF9ED2-890B-4351-9F07-4C464536B1AA}" type="presParOf" srcId="{8A9DB070-4255-4678-ABBF-298AC64BBC26}" destId="{43448810-11FE-4B86-98F8-6B9313BAF50D}" srcOrd="1" destOrd="0" presId="urn:microsoft.com/office/officeart/2016/7/layout/VerticalHollowActionList"/>
    <dgm:cxn modelId="{D8C05004-FBF6-48E1-98AE-F61ABAD4C4E7}" type="presParOf" srcId="{18598F40-A996-473D-943A-3F8F2472285F}" destId="{861E754B-4028-4206-A2EB-22C7D68490FE}" srcOrd="5" destOrd="0" presId="urn:microsoft.com/office/officeart/2016/7/layout/VerticalHollowActionList"/>
    <dgm:cxn modelId="{9DB611E8-619E-4A78-B1FB-9DD823976856}" type="presParOf" srcId="{18598F40-A996-473D-943A-3F8F2472285F}" destId="{AFD05BC1-2560-4125-98B0-D43AC512D200}" srcOrd="6" destOrd="0" presId="urn:microsoft.com/office/officeart/2016/7/layout/VerticalHollowActionList"/>
    <dgm:cxn modelId="{91A5540E-59A1-4CB7-B059-2BB16C7F9BD0}" type="presParOf" srcId="{AFD05BC1-2560-4125-98B0-D43AC512D200}" destId="{08F69589-294F-42D2-A322-22B84D3872D9}" srcOrd="0" destOrd="0" presId="urn:microsoft.com/office/officeart/2016/7/layout/VerticalHollowActionList"/>
    <dgm:cxn modelId="{429CB6DC-AFA8-41D3-AEDA-5E513BEBEF78}" type="presParOf" srcId="{AFD05BC1-2560-4125-98B0-D43AC512D200}" destId="{4A81578E-AA9D-481B-888C-117A911FFBDC}" srcOrd="1" destOrd="0" presId="urn:microsoft.com/office/officeart/2016/7/layout/VerticalHollowActionList"/>
    <dgm:cxn modelId="{D62F0EE6-0BCA-4C85-B454-39859C62DCF0}" type="presParOf" srcId="{18598F40-A996-473D-943A-3F8F2472285F}" destId="{56FCDCF9-96E7-457D-896E-B3B94709679B}" srcOrd="7" destOrd="0" presId="urn:microsoft.com/office/officeart/2016/7/layout/VerticalHollowActionList"/>
    <dgm:cxn modelId="{5D18F991-B355-4C99-B318-3CCE8987A237}" type="presParOf" srcId="{18598F40-A996-473D-943A-3F8F2472285F}" destId="{56A3AA69-82EC-49DF-9159-CF96CB47907C}" srcOrd="8" destOrd="0" presId="urn:microsoft.com/office/officeart/2016/7/layout/VerticalHollowActionList"/>
    <dgm:cxn modelId="{72A32F82-CF6E-4518-9E8C-B291D5CE7548}" type="presParOf" srcId="{56A3AA69-82EC-49DF-9159-CF96CB47907C}" destId="{03AC2A6F-2752-43AB-8AC4-5D71300AD359}" srcOrd="0" destOrd="0" presId="urn:microsoft.com/office/officeart/2016/7/layout/VerticalHollowActionList"/>
    <dgm:cxn modelId="{1605EF8C-90A9-4EBC-BA53-54E46FB1CBD1}" type="presParOf" srcId="{56A3AA69-82EC-49DF-9159-CF96CB47907C}" destId="{F01AA13E-EDD2-45CC-8771-7A8C9CB9A919}" srcOrd="1" destOrd="0" presId="urn:microsoft.com/office/officeart/2016/7/layout/VerticalHollowActionList"/>
    <dgm:cxn modelId="{0829BA84-345F-46F3-850A-8A933B55F094}" type="presParOf" srcId="{18598F40-A996-473D-943A-3F8F2472285F}" destId="{D97AC70A-D0C6-4E1F-A597-78281B057353}" srcOrd="9" destOrd="0" presId="urn:microsoft.com/office/officeart/2016/7/layout/VerticalHollowActionList"/>
    <dgm:cxn modelId="{1422C341-8298-432F-A041-F0251A96C74B}" type="presParOf" srcId="{18598F40-A996-473D-943A-3F8F2472285F}" destId="{82DDD883-FB19-44A7-8E49-37A610437E24}" srcOrd="10" destOrd="0" presId="urn:microsoft.com/office/officeart/2016/7/layout/VerticalHollowActionList"/>
    <dgm:cxn modelId="{18F4E2D2-E496-4246-ABAB-A7011D3B7FDE}" type="presParOf" srcId="{82DDD883-FB19-44A7-8E49-37A610437E24}" destId="{399BBC99-96A3-4407-933E-CBED959F2363}" srcOrd="0" destOrd="0" presId="urn:microsoft.com/office/officeart/2016/7/layout/VerticalHollowActionList"/>
    <dgm:cxn modelId="{8070E338-0478-4AF8-AF26-94F9CE54DDAE}" type="presParOf" srcId="{82DDD883-FB19-44A7-8E49-37A610437E24}" destId="{E3108644-1D35-40B3-BA36-6DB4382BCEF7}"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9A98D-5700-4516-9661-46BD04F97ADA}">
      <dsp:nvSpPr>
        <dsp:cNvPr id="0" name=""/>
        <dsp:cNvSpPr/>
      </dsp:nvSpPr>
      <dsp:spPr>
        <a:xfrm>
          <a:off x="84089" y="989553"/>
          <a:ext cx="1513313" cy="15133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35A267-3A2E-427E-B734-8E71A112958D}">
      <dsp:nvSpPr>
        <dsp:cNvPr id="0" name=""/>
        <dsp:cNvSpPr/>
      </dsp:nvSpPr>
      <dsp:spPr>
        <a:xfrm>
          <a:off x="401885" y="1307349"/>
          <a:ext cx="877721" cy="8777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6563A-3045-4DFD-8DDA-7D781A99D64D}">
      <dsp:nvSpPr>
        <dsp:cNvPr id="0" name=""/>
        <dsp:cNvSpPr/>
      </dsp:nvSpPr>
      <dsp:spPr>
        <a:xfrm>
          <a:off x="1921684" y="989553"/>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club for youth in their middle school years.</a:t>
          </a:r>
        </a:p>
      </dsp:txBody>
      <dsp:txXfrm>
        <a:off x="1921684" y="989553"/>
        <a:ext cx="3567095" cy="1513313"/>
      </dsp:txXfrm>
    </dsp:sp>
    <dsp:sp modelId="{3FEC8931-073F-4262-8502-2AEEA2F53256}">
      <dsp:nvSpPr>
        <dsp:cNvPr id="0" name=""/>
        <dsp:cNvSpPr/>
      </dsp:nvSpPr>
      <dsp:spPr>
        <a:xfrm>
          <a:off x="6110319" y="989553"/>
          <a:ext cx="1513313" cy="15133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DB5EF-5AC4-4B03-9415-1E0A19B979AF}">
      <dsp:nvSpPr>
        <dsp:cNvPr id="0" name=""/>
        <dsp:cNvSpPr/>
      </dsp:nvSpPr>
      <dsp:spPr>
        <a:xfrm>
          <a:off x="6428115" y="1307349"/>
          <a:ext cx="877721" cy="8777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2C2FA3-D465-44AF-A32E-212F22F064C8}">
      <dsp:nvSpPr>
        <dsp:cNvPr id="0" name=""/>
        <dsp:cNvSpPr/>
      </dsp:nvSpPr>
      <dsp:spPr>
        <a:xfrm>
          <a:off x="7947914" y="989553"/>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a:t>
          </a:r>
          <a:r>
            <a:rPr lang="en-US" sz="2400" b="1" kern="1200" baseline="0" dirty="0"/>
            <a:t> place to make friends and belong.</a:t>
          </a:r>
          <a:endParaRPr lang="en-US" sz="2400" b="1" kern="1200" dirty="0"/>
        </a:p>
      </dsp:txBody>
      <dsp:txXfrm>
        <a:off x="7947914" y="989553"/>
        <a:ext cx="3567095" cy="1513313"/>
      </dsp:txXfrm>
    </dsp:sp>
    <dsp:sp modelId="{3F6D9920-74C7-488E-9E5E-032B3D74C553}">
      <dsp:nvSpPr>
        <dsp:cNvPr id="0" name=""/>
        <dsp:cNvSpPr/>
      </dsp:nvSpPr>
      <dsp:spPr>
        <a:xfrm>
          <a:off x="84089" y="3751795"/>
          <a:ext cx="1513313" cy="151331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AE32D-96DE-4A39-AC43-4C7311BB57B9}">
      <dsp:nvSpPr>
        <dsp:cNvPr id="0" name=""/>
        <dsp:cNvSpPr/>
      </dsp:nvSpPr>
      <dsp:spPr>
        <a:xfrm>
          <a:off x="401885" y="4069591"/>
          <a:ext cx="877721" cy="877721"/>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8963E8-6B92-4AC5-B89A-2FAD35721B15}">
      <dsp:nvSpPr>
        <dsp:cNvPr id="0" name=""/>
        <dsp:cNvSpPr/>
      </dsp:nvSpPr>
      <dsp:spPr>
        <a:xfrm>
          <a:off x="1887672" y="3593132"/>
          <a:ext cx="3635120" cy="1830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place to become empowered, confident service leaders.</a:t>
          </a:r>
          <a:endParaRPr lang="en-US" sz="2400" kern="1200" dirty="0"/>
        </a:p>
      </dsp:txBody>
      <dsp:txXfrm>
        <a:off x="1887672" y="3593132"/>
        <a:ext cx="3635120" cy="1830640"/>
      </dsp:txXfrm>
    </dsp:sp>
    <dsp:sp modelId="{73CCEC2D-5B60-4667-9C96-FBFCB86D7179}">
      <dsp:nvSpPr>
        <dsp:cNvPr id="0" name=""/>
        <dsp:cNvSpPr/>
      </dsp:nvSpPr>
      <dsp:spPr>
        <a:xfrm>
          <a:off x="6144331" y="3751795"/>
          <a:ext cx="1513313" cy="151331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B8955-3DE6-4194-A002-5421E09DD25C}">
      <dsp:nvSpPr>
        <dsp:cNvPr id="0" name=""/>
        <dsp:cNvSpPr/>
      </dsp:nvSpPr>
      <dsp:spPr>
        <a:xfrm>
          <a:off x="6462127" y="4069591"/>
          <a:ext cx="877721" cy="877721"/>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EB93B3-07C5-494F-95E1-4C581764DCD9}">
      <dsp:nvSpPr>
        <dsp:cNvPr id="0" name=""/>
        <dsp:cNvSpPr/>
      </dsp:nvSpPr>
      <dsp:spPr>
        <a:xfrm>
          <a:off x="7991557" y="3751795"/>
          <a:ext cx="2829206"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Part of the Kiwanis family.</a:t>
          </a:r>
          <a:endParaRPr lang="en-US" sz="2400" kern="1200" dirty="0"/>
        </a:p>
      </dsp:txBody>
      <dsp:txXfrm>
        <a:off x="7991557" y="3751795"/>
        <a:ext cx="2829206" cy="1513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CF942-DD78-4989-8338-5C941B987B67}">
      <dsp:nvSpPr>
        <dsp:cNvPr id="0" name=""/>
        <dsp:cNvSpPr/>
      </dsp:nvSpPr>
      <dsp:spPr>
        <a:xfrm>
          <a:off x="398285" y="2263578"/>
          <a:ext cx="2011652" cy="1973851"/>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C5381-E092-44B5-8459-D22CAB1DC531}">
      <dsp:nvSpPr>
        <dsp:cNvPr id="0" name=""/>
        <dsp:cNvSpPr/>
      </dsp:nvSpPr>
      <dsp:spPr>
        <a:xfrm>
          <a:off x="682586" y="2474255"/>
          <a:ext cx="1443050" cy="155249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65B7D-A24B-4BAD-87BE-42E6099EE759}">
      <dsp:nvSpPr>
        <dsp:cNvPr id="0" name=""/>
        <dsp:cNvSpPr/>
      </dsp:nvSpPr>
      <dsp:spPr>
        <a:xfrm>
          <a:off x="2573535" y="1959810"/>
          <a:ext cx="3058030" cy="2581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School or organization, where the club meets; provides a faculty advisor.</a:t>
          </a:r>
        </a:p>
      </dsp:txBody>
      <dsp:txXfrm>
        <a:off x="2573535" y="1959810"/>
        <a:ext cx="3058030" cy="2581388"/>
      </dsp:txXfrm>
    </dsp:sp>
    <dsp:sp modelId="{7C2F2FCE-370C-4D63-9FC0-823DA4D689F0}">
      <dsp:nvSpPr>
        <dsp:cNvPr id="0" name=""/>
        <dsp:cNvSpPr/>
      </dsp:nvSpPr>
      <dsp:spPr>
        <a:xfrm>
          <a:off x="6016246" y="2286356"/>
          <a:ext cx="2120045" cy="192829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075D6-632E-48DB-809C-594E8071C2EC}">
      <dsp:nvSpPr>
        <dsp:cNvPr id="0" name=""/>
        <dsp:cNvSpPr/>
      </dsp:nvSpPr>
      <dsp:spPr>
        <a:xfrm>
          <a:off x="6718297" y="2858021"/>
          <a:ext cx="784966" cy="784966"/>
        </a:xfrm>
        <a:prstGeom prst="rect">
          <a:avLst/>
        </a:prstGeom>
        <a:solidFill>
          <a:schemeClr val="accent5">
            <a:hueOff val="-7542003"/>
            <a:satOff val="-45784"/>
            <a:lumOff val="2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60986-19B2-4EE7-AFBD-9DF31DBE210E}">
      <dsp:nvSpPr>
        <dsp:cNvPr id="0" name=""/>
        <dsp:cNvSpPr/>
      </dsp:nvSpPr>
      <dsp:spPr>
        <a:xfrm>
          <a:off x="8299010" y="2573809"/>
          <a:ext cx="3190133" cy="1353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sponsoring Kiwanis club that pays the Builders Club’s fees and provides a Kiwanis advisor. </a:t>
          </a:r>
        </a:p>
      </dsp:txBody>
      <dsp:txXfrm>
        <a:off x="8299010" y="2573809"/>
        <a:ext cx="3190133" cy="13533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2E7B-A4EA-4CAC-AB73-56140A11D275}">
      <dsp:nvSpPr>
        <dsp:cNvPr id="0" name=""/>
        <dsp:cNvSpPr/>
      </dsp:nvSpPr>
      <dsp:spPr>
        <a:xfrm>
          <a:off x="1923019" y="0"/>
          <a:ext cx="7692077" cy="70647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a:t>Recruit members.</a:t>
          </a:r>
        </a:p>
      </dsp:txBody>
      <dsp:txXfrm>
        <a:off x="1923019" y="0"/>
        <a:ext cx="7692077" cy="706478"/>
      </dsp:txXfrm>
    </dsp:sp>
    <dsp:sp modelId="{527BAEC5-807D-4F99-9847-82BC1790C9BE}">
      <dsp:nvSpPr>
        <dsp:cNvPr id="0" name=""/>
        <dsp:cNvSpPr/>
      </dsp:nvSpPr>
      <dsp:spPr>
        <a:xfrm>
          <a:off x="0" y="2439"/>
          <a:ext cx="1923019" cy="70647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Recruit</a:t>
          </a:r>
        </a:p>
      </dsp:txBody>
      <dsp:txXfrm>
        <a:off x="0" y="2439"/>
        <a:ext cx="1923019" cy="706478"/>
      </dsp:txXfrm>
    </dsp:sp>
    <dsp:sp modelId="{0CE34C6B-C0CE-4833-A504-61D005497486}">
      <dsp:nvSpPr>
        <dsp:cNvPr id="0" name=""/>
        <dsp:cNvSpPr/>
      </dsp:nvSpPr>
      <dsp:spPr>
        <a:xfrm>
          <a:off x="1923019" y="751307"/>
          <a:ext cx="7692077" cy="706478"/>
        </a:xfrm>
        <a:prstGeom prst="rect">
          <a:avLst/>
        </a:prstGeom>
        <a:solidFill>
          <a:schemeClr val="accent5">
            <a:hueOff val="-1257001"/>
            <a:satOff val="-7631"/>
            <a:lumOff val="4739"/>
            <a:alphaOff val="0"/>
          </a:schemeClr>
        </a:solidFill>
        <a:ln w="12700" cap="flat" cmpd="sng" algn="ctr">
          <a:solidFill>
            <a:schemeClr val="accent5">
              <a:hueOff val="-1257001"/>
              <a:satOff val="-7631"/>
              <a:lumOff val="4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Help members use talents, build skills                and learn service leadership. </a:t>
          </a:r>
        </a:p>
      </dsp:txBody>
      <dsp:txXfrm>
        <a:off x="1923019" y="751307"/>
        <a:ext cx="7692077" cy="706478"/>
      </dsp:txXfrm>
    </dsp:sp>
    <dsp:sp modelId="{9F135689-8336-46C1-914F-7F8E21F8D416}">
      <dsp:nvSpPr>
        <dsp:cNvPr id="0" name=""/>
        <dsp:cNvSpPr/>
      </dsp:nvSpPr>
      <dsp:spPr>
        <a:xfrm>
          <a:off x="0" y="751307"/>
          <a:ext cx="1923019" cy="706478"/>
        </a:xfrm>
        <a:prstGeom prst="rect">
          <a:avLst/>
        </a:prstGeom>
        <a:solidFill>
          <a:schemeClr val="lt1">
            <a:hueOff val="0"/>
            <a:satOff val="0"/>
            <a:lumOff val="0"/>
            <a:alphaOff val="0"/>
          </a:schemeClr>
        </a:solidFill>
        <a:ln w="12700" cap="flat" cmpd="sng" algn="ctr">
          <a:solidFill>
            <a:schemeClr val="accent5">
              <a:hueOff val="-1257001"/>
              <a:satOff val="-7631"/>
              <a:lumOff val="47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Help</a:t>
          </a:r>
        </a:p>
      </dsp:txBody>
      <dsp:txXfrm>
        <a:off x="0" y="751307"/>
        <a:ext cx="1923019" cy="706478"/>
      </dsp:txXfrm>
    </dsp:sp>
    <dsp:sp modelId="{43448810-11FE-4B86-98F8-6B9313BAF50D}">
      <dsp:nvSpPr>
        <dsp:cNvPr id="0" name=""/>
        <dsp:cNvSpPr/>
      </dsp:nvSpPr>
      <dsp:spPr>
        <a:xfrm>
          <a:off x="1923019" y="1500174"/>
          <a:ext cx="7692077" cy="706478"/>
        </a:xfrm>
        <a:prstGeom prst="rect">
          <a:avLst/>
        </a:prstGeom>
        <a:solidFill>
          <a:schemeClr val="accent5">
            <a:hueOff val="-2514001"/>
            <a:satOff val="-15261"/>
            <a:lumOff val="9477"/>
            <a:alphaOff val="0"/>
          </a:schemeClr>
        </a:solidFill>
        <a:ln w="12700" cap="flat" cmpd="sng" algn="ctr">
          <a:solidFill>
            <a:schemeClr val="accent5">
              <a:hueOff val="-2514001"/>
              <a:satOff val="-15261"/>
              <a:lumOff val="94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Mentor officers, chairs &amp; members.</a:t>
          </a:r>
        </a:p>
      </dsp:txBody>
      <dsp:txXfrm>
        <a:off x="1923019" y="1500174"/>
        <a:ext cx="7692077" cy="706478"/>
      </dsp:txXfrm>
    </dsp:sp>
    <dsp:sp modelId="{1B410075-EB3C-4930-8932-B319FCD56801}">
      <dsp:nvSpPr>
        <dsp:cNvPr id="0" name=""/>
        <dsp:cNvSpPr/>
      </dsp:nvSpPr>
      <dsp:spPr>
        <a:xfrm>
          <a:off x="0" y="1500174"/>
          <a:ext cx="1923019" cy="706478"/>
        </a:xfrm>
        <a:prstGeom prst="rect">
          <a:avLst/>
        </a:prstGeom>
        <a:solidFill>
          <a:schemeClr val="lt1">
            <a:hueOff val="0"/>
            <a:satOff val="0"/>
            <a:lumOff val="0"/>
            <a:alphaOff val="0"/>
          </a:schemeClr>
        </a:solidFill>
        <a:ln w="12700" cap="flat" cmpd="sng" algn="ctr">
          <a:solidFill>
            <a:schemeClr val="accent5">
              <a:hueOff val="-2514001"/>
              <a:satOff val="-15261"/>
              <a:lumOff val="94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Mentor</a:t>
          </a:r>
        </a:p>
      </dsp:txBody>
      <dsp:txXfrm>
        <a:off x="0" y="1500174"/>
        <a:ext cx="1923019" cy="706478"/>
      </dsp:txXfrm>
    </dsp:sp>
    <dsp:sp modelId="{4A81578E-AA9D-481B-888C-117A911FFBDC}">
      <dsp:nvSpPr>
        <dsp:cNvPr id="0" name=""/>
        <dsp:cNvSpPr/>
      </dsp:nvSpPr>
      <dsp:spPr>
        <a:xfrm>
          <a:off x="1923019" y="2249042"/>
          <a:ext cx="7692077" cy="706478"/>
        </a:xfrm>
        <a:prstGeom prst="rect">
          <a:avLst/>
        </a:prstGeom>
        <a:solidFill>
          <a:schemeClr val="accent5">
            <a:hueOff val="-3771002"/>
            <a:satOff val="-22892"/>
            <a:lumOff val="14216"/>
            <a:alphaOff val="0"/>
          </a:schemeClr>
        </a:solidFill>
        <a:ln w="12700" cap="flat" cmpd="sng" algn="ctr">
          <a:solidFill>
            <a:schemeClr val="accent5">
              <a:hueOff val="-3771002"/>
              <a:satOff val="-22892"/>
              <a:lumOff val="142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Follow school/site procedures and Kiwanis youth protection policies.</a:t>
          </a:r>
        </a:p>
      </dsp:txBody>
      <dsp:txXfrm>
        <a:off x="1923019" y="2249042"/>
        <a:ext cx="7692077" cy="706478"/>
      </dsp:txXfrm>
    </dsp:sp>
    <dsp:sp modelId="{08F69589-294F-42D2-A322-22B84D3872D9}">
      <dsp:nvSpPr>
        <dsp:cNvPr id="0" name=""/>
        <dsp:cNvSpPr/>
      </dsp:nvSpPr>
      <dsp:spPr>
        <a:xfrm>
          <a:off x="0" y="2249042"/>
          <a:ext cx="1923019" cy="706478"/>
        </a:xfrm>
        <a:prstGeom prst="rect">
          <a:avLst/>
        </a:prstGeom>
        <a:solidFill>
          <a:schemeClr val="lt1">
            <a:hueOff val="0"/>
            <a:satOff val="0"/>
            <a:lumOff val="0"/>
            <a:alphaOff val="0"/>
          </a:schemeClr>
        </a:solidFill>
        <a:ln w="12700" cap="flat" cmpd="sng" algn="ctr">
          <a:solidFill>
            <a:schemeClr val="accent5">
              <a:hueOff val="-3771002"/>
              <a:satOff val="-22892"/>
              <a:lumOff val="142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Follow</a:t>
          </a:r>
        </a:p>
      </dsp:txBody>
      <dsp:txXfrm>
        <a:off x="0" y="2249042"/>
        <a:ext cx="1923019" cy="706478"/>
      </dsp:txXfrm>
    </dsp:sp>
    <dsp:sp modelId="{F01AA13E-EDD2-45CC-8771-7A8C9CB9A919}">
      <dsp:nvSpPr>
        <dsp:cNvPr id="0" name=""/>
        <dsp:cNvSpPr/>
      </dsp:nvSpPr>
      <dsp:spPr>
        <a:xfrm>
          <a:off x="1923019" y="2997910"/>
          <a:ext cx="7692077" cy="706478"/>
        </a:xfrm>
        <a:prstGeom prst="rect">
          <a:avLst/>
        </a:prstGeom>
        <a:solidFill>
          <a:schemeClr val="accent5">
            <a:hueOff val="-5028002"/>
            <a:satOff val="-30523"/>
            <a:lumOff val="18955"/>
            <a:alphaOff val="0"/>
          </a:schemeClr>
        </a:solidFill>
        <a:ln w="12700" cap="flat" cmpd="sng" algn="ctr">
          <a:solidFill>
            <a:schemeClr val="accent5">
              <a:hueOff val="-5028002"/>
              <a:satOff val="-30523"/>
              <a:lumOff val="189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a:t>Submit surveys &amp; reports.</a:t>
          </a:r>
        </a:p>
      </dsp:txBody>
      <dsp:txXfrm>
        <a:off x="1923019" y="2997910"/>
        <a:ext cx="7692077" cy="706478"/>
      </dsp:txXfrm>
    </dsp:sp>
    <dsp:sp modelId="{03AC2A6F-2752-43AB-8AC4-5D71300AD359}">
      <dsp:nvSpPr>
        <dsp:cNvPr id="0" name=""/>
        <dsp:cNvSpPr/>
      </dsp:nvSpPr>
      <dsp:spPr>
        <a:xfrm>
          <a:off x="0" y="2997910"/>
          <a:ext cx="1923019" cy="706478"/>
        </a:xfrm>
        <a:prstGeom prst="rect">
          <a:avLst/>
        </a:prstGeom>
        <a:solidFill>
          <a:schemeClr val="lt1">
            <a:hueOff val="0"/>
            <a:satOff val="0"/>
            <a:lumOff val="0"/>
            <a:alphaOff val="0"/>
          </a:schemeClr>
        </a:solidFill>
        <a:ln w="12700" cap="flat" cmpd="sng" algn="ctr">
          <a:solidFill>
            <a:schemeClr val="accent5">
              <a:hueOff val="-5028002"/>
              <a:satOff val="-30523"/>
              <a:lumOff val="189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a:t>Submit</a:t>
          </a:r>
        </a:p>
      </dsp:txBody>
      <dsp:txXfrm>
        <a:off x="0" y="2997910"/>
        <a:ext cx="1923019" cy="706478"/>
      </dsp:txXfrm>
    </dsp:sp>
    <dsp:sp modelId="{E3108644-1D35-40B3-BA36-6DB4382BCEF7}">
      <dsp:nvSpPr>
        <dsp:cNvPr id="0" name=""/>
        <dsp:cNvSpPr/>
      </dsp:nvSpPr>
      <dsp:spPr>
        <a:xfrm>
          <a:off x="1923019" y="3746777"/>
          <a:ext cx="7692077" cy="706478"/>
        </a:xfrm>
        <a:prstGeom prst="rect">
          <a:avLst/>
        </a:prstGeom>
        <a:solidFill>
          <a:schemeClr val="accent5">
            <a:hueOff val="-6285002"/>
            <a:satOff val="-38153"/>
            <a:lumOff val="23693"/>
            <a:alphaOff val="0"/>
          </a:schemeClr>
        </a:solidFill>
        <a:ln w="12700" cap="flat" cmpd="sng" algn="ctr">
          <a:solidFill>
            <a:schemeClr val="accent5">
              <a:hueOff val="-6285002"/>
              <a:satOff val="-38153"/>
              <a:lumOff val="236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a:t>Work with Kiwanis advisor.</a:t>
          </a:r>
        </a:p>
      </dsp:txBody>
      <dsp:txXfrm>
        <a:off x="1923019" y="3746777"/>
        <a:ext cx="7692077" cy="706478"/>
      </dsp:txXfrm>
    </dsp:sp>
    <dsp:sp modelId="{399BBC99-96A3-4407-933E-CBED959F2363}">
      <dsp:nvSpPr>
        <dsp:cNvPr id="0" name=""/>
        <dsp:cNvSpPr/>
      </dsp:nvSpPr>
      <dsp:spPr>
        <a:xfrm>
          <a:off x="0" y="3746777"/>
          <a:ext cx="1923019" cy="706478"/>
        </a:xfrm>
        <a:prstGeom prst="rect">
          <a:avLst/>
        </a:prstGeom>
        <a:solidFill>
          <a:schemeClr val="lt1">
            <a:hueOff val="0"/>
            <a:satOff val="0"/>
            <a:lumOff val="0"/>
            <a:alphaOff val="0"/>
          </a:schemeClr>
        </a:solidFill>
        <a:ln w="12700" cap="flat" cmpd="sng" algn="ctr">
          <a:solidFill>
            <a:schemeClr val="accent5">
              <a:hueOff val="-6285002"/>
              <a:satOff val="-38153"/>
              <a:lumOff val="236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dirty="0"/>
            <a:t>Be a team</a:t>
          </a:r>
        </a:p>
      </dsp:txBody>
      <dsp:txXfrm>
        <a:off x="0" y="3746777"/>
        <a:ext cx="1923019" cy="706478"/>
      </dsp:txXfrm>
    </dsp:sp>
    <dsp:sp modelId="{1B277D5F-76B0-41D9-B55A-114F84DCD373}">
      <dsp:nvSpPr>
        <dsp:cNvPr id="0" name=""/>
        <dsp:cNvSpPr/>
      </dsp:nvSpPr>
      <dsp:spPr>
        <a:xfrm>
          <a:off x="1923019" y="4495645"/>
          <a:ext cx="7692077" cy="706478"/>
        </a:xfrm>
        <a:prstGeom prst="rect">
          <a:avLst/>
        </a:prstGeom>
        <a:solidFill>
          <a:schemeClr val="accent5">
            <a:hueOff val="-7542003"/>
            <a:satOff val="-45784"/>
            <a:lumOff val="28432"/>
            <a:alphaOff val="0"/>
          </a:schemeClr>
        </a:solidFill>
        <a:ln w="12700" cap="flat" cmpd="sng" algn="ctr">
          <a:solidFill>
            <a:schemeClr val="accent5">
              <a:hueOff val="-7542003"/>
              <a:satOff val="-45784"/>
              <a:lumOff val="284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248" tIns="179446" rIns="149248" bIns="179446" numCol="1" spcCol="1270" anchor="ctr" anchorCtr="0">
          <a:noAutofit/>
        </a:bodyPr>
        <a:lstStyle/>
        <a:p>
          <a:pPr marL="0" lvl="0" indent="0" algn="l" defTabSz="1066800">
            <a:lnSpc>
              <a:spcPct val="90000"/>
            </a:lnSpc>
            <a:spcBef>
              <a:spcPct val="0"/>
            </a:spcBef>
            <a:spcAft>
              <a:spcPct val="35000"/>
            </a:spcAft>
            <a:buNone/>
          </a:pPr>
          <a:r>
            <a:rPr lang="en-US" sz="2400" b="1" kern="1200"/>
            <a:t>Be a liaison to school/site leadership. </a:t>
          </a:r>
        </a:p>
      </dsp:txBody>
      <dsp:txXfrm>
        <a:off x="1923019" y="4495645"/>
        <a:ext cx="7692077" cy="706478"/>
      </dsp:txXfrm>
    </dsp:sp>
    <dsp:sp modelId="{70E02EA2-8988-4CF9-92A9-23B29D28D68C}">
      <dsp:nvSpPr>
        <dsp:cNvPr id="0" name=""/>
        <dsp:cNvSpPr/>
      </dsp:nvSpPr>
      <dsp:spPr>
        <a:xfrm>
          <a:off x="0" y="4495645"/>
          <a:ext cx="1923019" cy="706478"/>
        </a:xfrm>
        <a:prstGeom prst="rect">
          <a:avLst/>
        </a:prstGeom>
        <a:solidFill>
          <a:schemeClr val="lt1">
            <a:hueOff val="0"/>
            <a:satOff val="0"/>
            <a:lumOff val="0"/>
            <a:alphaOff val="0"/>
          </a:schemeClr>
        </a:solidFill>
        <a:ln w="12700" cap="flat" cmpd="sng" algn="ctr">
          <a:solidFill>
            <a:schemeClr val="accent5">
              <a:hueOff val="-7542003"/>
              <a:satOff val="-45784"/>
              <a:lumOff val="284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760" tIns="69784" rIns="101760" bIns="69784" numCol="1" spcCol="1270" anchor="ctr" anchorCtr="0">
          <a:noAutofit/>
        </a:bodyPr>
        <a:lstStyle/>
        <a:p>
          <a:pPr marL="0" lvl="0" indent="0" algn="ctr" defTabSz="1066800">
            <a:lnSpc>
              <a:spcPct val="90000"/>
            </a:lnSpc>
            <a:spcBef>
              <a:spcPct val="0"/>
            </a:spcBef>
            <a:spcAft>
              <a:spcPct val="35000"/>
            </a:spcAft>
            <a:buNone/>
          </a:pPr>
          <a:r>
            <a:rPr lang="en-US" sz="2400" b="1" kern="1200" dirty="0"/>
            <a:t>Liaison</a:t>
          </a:r>
        </a:p>
      </dsp:txBody>
      <dsp:txXfrm>
        <a:off x="0" y="4495645"/>
        <a:ext cx="1923019" cy="7064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2E7B-A4EA-4CAC-AB73-56140A11D275}">
      <dsp:nvSpPr>
        <dsp:cNvPr id="0" name=""/>
        <dsp:cNvSpPr/>
      </dsp:nvSpPr>
      <dsp:spPr>
        <a:xfrm>
          <a:off x="2234656" y="0"/>
          <a:ext cx="8938626" cy="8953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Attend Builders Club meetings and                service events.</a:t>
          </a:r>
        </a:p>
      </dsp:txBody>
      <dsp:txXfrm>
        <a:off x="2234656" y="0"/>
        <a:ext cx="8938626" cy="895338"/>
      </dsp:txXfrm>
    </dsp:sp>
    <dsp:sp modelId="{527BAEC5-807D-4F99-9847-82BC1790C9BE}">
      <dsp:nvSpPr>
        <dsp:cNvPr id="0" name=""/>
        <dsp:cNvSpPr/>
      </dsp:nvSpPr>
      <dsp:spPr>
        <a:xfrm>
          <a:off x="0" y="688"/>
          <a:ext cx="2234656" cy="89533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Attend</a:t>
          </a:r>
        </a:p>
      </dsp:txBody>
      <dsp:txXfrm>
        <a:off x="0" y="688"/>
        <a:ext cx="2234656" cy="895338"/>
      </dsp:txXfrm>
    </dsp:sp>
    <dsp:sp modelId="{0CE34C6B-C0CE-4833-A504-61D005497486}">
      <dsp:nvSpPr>
        <dsp:cNvPr id="0" name=""/>
        <dsp:cNvSpPr/>
      </dsp:nvSpPr>
      <dsp:spPr>
        <a:xfrm>
          <a:off x="2234656" y="949748"/>
          <a:ext cx="8938626" cy="895338"/>
        </a:xfrm>
        <a:prstGeom prst="rect">
          <a:avLst/>
        </a:prstGeom>
        <a:solidFill>
          <a:schemeClr val="accent5">
            <a:hueOff val="-1508401"/>
            <a:satOff val="-9157"/>
            <a:lumOff val="5686"/>
            <a:alphaOff val="0"/>
          </a:schemeClr>
        </a:solidFill>
        <a:ln w="12700" cap="flat" cmpd="sng" algn="ctr">
          <a:solidFill>
            <a:schemeClr val="accent5">
              <a:hueOff val="-1508401"/>
              <a:satOff val="-9157"/>
              <a:lumOff val="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Meet with faculty advisor to determine       specific responsibilities. </a:t>
          </a:r>
        </a:p>
      </dsp:txBody>
      <dsp:txXfrm>
        <a:off x="2234656" y="949748"/>
        <a:ext cx="8938626" cy="895338"/>
      </dsp:txXfrm>
    </dsp:sp>
    <dsp:sp modelId="{9F135689-8336-46C1-914F-7F8E21F8D416}">
      <dsp:nvSpPr>
        <dsp:cNvPr id="0" name=""/>
        <dsp:cNvSpPr/>
      </dsp:nvSpPr>
      <dsp:spPr>
        <a:xfrm>
          <a:off x="0" y="949748"/>
          <a:ext cx="2234656" cy="895338"/>
        </a:xfrm>
        <a:prstGeom prst="rect">
          <a:avLst/>
        </a:prstGeom>
        <a:solidFill>
          <a:schemeClr val="lt1">
            <a:hueOff val="0"/>
            <a:satOff val="0"/>
            <a:lumOff val="0"/>
            <a:alphaOff val="0"/>
          </a:schemeClr>
        </a:solidFill>
        <a:ln w="12700" cap="flat" cmpd="sng" algn="ctr">
          <a:solidFill>
            <a:schemeClr val="accent5">
              <a:hueOff val="-1508401"/>
              <a:satOff val="-9157"/>
              <a:lumOff val="5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dirty="0"/>
            <a:t>Be a team</a:t>
          </a:r>
        </a:p>
      </dsp:txBody>
      <dsp:txXfrm>
        <a:off x="0" y="949748"/>
        <a:ext cx="2234656" cy="895338"/>
      </dsp:txXfrm>
    </dsp:sp>
    <dsp:sp modelId="{43448810-11FE-4B86-98F8-6B9313BAF50D}">
      <dsp:nvSpPr>
        <dsp:cNvPr id="0" name=""/>
        <dsp:cNvSpPr/>
      </dsp:nvSpPr>
      <dsp:spPr>
        <a:xfrm>
          <a:off x="2234656" y="1898807"/>
          <a:ext cx="8938626" cy="895338"/>
        </a:xfrm>
        <a:prstGeom prst="rect">
          <a:avLst/>
        </a:prstGeom>
        <a:solidFill>
          <a:schemeClr val="accent5">
            <a:hueOff val="-3016801"/>
            <a:satOff val="-18314"/>
            <a:lumOff val="11373"/>
            <a:alphaOff val="0"/>
          </a:schemeClr>
        </a:solidFill>
        <a:ln w="12700" cap="flat" cmpd="sng" algn="ctr">
          <a:solidFill>
            <a:schemeClr val="accent5">
              <a:hueOff val="-3016801"/>
              <a:satOff val="-18314"/>
              <a:lumOff val="1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Help with activities, like officer training, service events and making community connections.</a:t>
          </a:r>
        </a:p>
      </dsp:txBody>
      <dsp:txXfrm>
        <a:off x="2234656" y="1898807"/>
        <a:ext cx="8938626" cy="895338"/>
      </dsp:txXfrm>
    </dsp:sp>
    <dsp:sp modelId="{1B410075-EB3C-4930-8932-B319FCD56801}">
      <dsp:nvSpPr>
        <dsp:cNvPr id="0" name=""/>
        <dsp:cNvSpPr/>
      </dsp:nvSpPr>
      <dsp:spPr>
        <a:xfrm>
          <a:off x="0" y="1898807"/>
          <a:ext cx="2234656" cy="895338"/>
        </a:xfrm>
        <a:prstGeom prst="rect">
          <a:avLst/>
        </a:prstGeom>
        <a:solidFill>
          <a:schemeClr val="lt1">
            <a:hueOff val="0"/>
            <a:satOff val="0"/>
            <a:lumOff val="0"/>
            <a:alphaOff val="0"/>
          </a:schemeClr>
        </a:solidFill>
        <a:ln w="12700" cap="flat" cmpd="sng" algn="ctr">
          <a:solidFill>
            <a:schemeClr val="accent5">
              <a:hueOff val="-3016801"/>
              <a:satOff val="-18314"/>
              <a:lumOff val="11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Help</a:t>
          </a:r>
        </a:p>
      </dsp:txBody>
      <dsp:txXfrm>
        <a:off x="0" y="1898807"/>
        <a:ext cx="2234656" cy="895338"/>
      </dsp:txXfrm>
    </dsp:sp>
    <dsp:sp modelId="{4A81578E-AA9D-481B-888C-117A911FFBDC}">
      <dsp:nvSpPr>
        <dsp:cNvPr id="0" name=""/>
        <dsp:cNvSpPr/>
      </dsp:nvSpPr>
      <dsp:spPr>
        <a:xfrm>
          <a:off x="2234656" y="2847866"/>
          <a:ext cx="8938626" cy="895338"/>
        </a:xfrm>
        <a:prstGeom prst="rect">
          <a:avLst/>
        </a:prstGeom>
        <a:solidFill>
          <a:schemeClr val="accent5">
            <a:hueOff val="-4525202"/>
            <a:satOff val="-27470"/>
            <a:lumOff val="17059"/>
            <a:alphaOff val="0"/>
          </a:schemeClr>
        </a:solidFill>
        <a:ln w="12700" cap="flat" cmpd="sng" algn="ctr">
          <a:solidFill>
            <a:schemeClr val="accent5">
              <a:hueOff val="-4525202"/>
              <a:satOff val="-27470"/>
              <a:lumOff val="1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a:t>Follow school/site procedures and Kiwanis youth protection policies.</a:t>
          </a:r>
        </a:p>
      </dsp:txBody>
      <dsp:txXfrm>
        <a:off x="2234656" y="2847866"/>
        <a:ext cx="8938626" cy="895338"/>
      </dsp:txXfrm>
    </dsp:sp>
    <dsp:sp modelId="{08F69589-294F-42D2-A322-22B84D3872D9}">
      <dsp:nvSpPr>
        <dsp:cNvPr id="0" name=""/>
        <dsp:cNvSpPr/>
      </dsp:nvSpPr>
      <dsp:spPr>
        <a:xfrm>
          <a:off x="0" y="2847866"/>
          <a:ext cx="2234656" cy="895338"/>
        </a:xfrm>
        <a:prstGeom prst="rect">
          <a:avLst/>
        </a:prstGeom>
        <a:solidFill>
          <a:schemeClr val="lt1">
            <a:hueOff val="0"/>
            <a:satOff val="0"/>
            <a:lumOff val="0"/>
            <a:alphaOff val="0"/>
          </a:schemeClr>
        </a:solidFill>
        <a:ln w="12700" cap="flat" cmpd="sng" algn="ctr">
          <a:solidFill>
            <a:schemeClr val="accent5">
              <a:hueOff val="-4525202"/>
              <a:satOff val="-27470"/>
              <a:lumOff val="17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Follow</a:t>
          </a:r>
        </a:p>
      </dsp:txBody>
      <dsp:txXfrm>
        <a:off x="0" y="2847866"/>
        <a:ext cx="2234656" cy="895338"/>
      </dsp:txXfrm>
    </dsp:sp>
    <dsp:sp modelId="{F01AA13E-EDD2-45CC-8771-7A8C9CB9A919}">
      <dsp:nvSpPr>
        <dsp:cNvPr id="0" name=""/>
        <dsp:cNvSpPr/>
      </dsp:nvSpPr>
      <dsp:spPr>
        <a:xfrm>
          <a:off x="2234656" y="3796925"/>
          <a:ext cx="8938626" cy="895338"/>
        </a:xfrm>
        <a:prstGeom prst="rect">
          <a:avLst/>
        </a:prstGeom>
        <a:solidFill>
          <a:schemeClr val="accent5">
            <a:hueOff val="-6033603"/>
            <a:satOff val="-36627"/>
            <a:lumOff val="22746"/>
            <a:alphaOff val="0"/>
          </a:schemeClr>
        </a:solidFill>
        <a:ln w="12700" cap="flat" cmpd="sng" algn="ctr">
          <a:solidFill>
            <a:schemeClr val="accent5">
              <a:hueOff val="-6033603"/>
              <a:satOff val="-36627"/>
              <a:lumOff val="227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22350">
            <a:lnSpc>
              <a:spcPct val="90000"/>
            </a:lnSpc>
            <a:spcBef>
              <a:spcPct val="0"/>
            </a:spcBef>
            <a:spcAft>
              <a:spcPct val="35000"/>
            </a:spcAft>
            <a:buNone/>
          </a:pPr>
          <a:r>
            <a:rPr lang="en-US" sz="2300" b="1" kern="1200" dirty="0"/>
            <a:t>Be the liaison with the Kiwanis Club. Share invitations and Builders Club’s progress and needs.</a:t>
          </a:r>
        </a:p>
      </dsp:txBody>
      <dsp:txXfrm>
        <a:off x="2234656" y="3796925"/>
        <a:ext cx="8938626" cy="895338"/>
      </dsp:txXfrm>
    </dsp:sp>
    <dsp:sp modelId="{03AC2A6F-2752-43AB-8AC4-5D71300AD359}">
      <dsp:nvSpPr>
        <dsp:cNvPr id="0" name=""/>
        <dsp:cNvSpPr/>
      </dsp:nvSpPr>
      <dsp:spPr>
        <a:xfrm>
          <a:off x="0" y="3796925"/>
          <a:ext cx="2234656" cy="895338"/>
        </a:xfrm>
        <a:prstGeom prst="rect">
          <a:avLst/>
        </a:prstGeom>
        <a:solidFill>
          <a:schemeClr val="lt1">
            <a:hueOff val="0"/>
            <a:satOff val="0"/>
            <a:lumOff val="0"/>
            <a:alphaOff val="0"/>
          </a:schemeClr>
        </a:solidFill>
        <a:ln w="12700" cap="flat" cmpd="sng" algn="ctr">
          <a:solidFill>
            <a:schemeClr val="accent5">
              <a:hueOff val="-6033603"/>
              <a:satOff val="-36627"/>
              <a:lumOff val="227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Liaison</a:t>
          </a:r>
        </a:p>
      </dsp:txBody>
      <dsp:txXfrm>
        <a:off x="0" y="3796925"/>
        <a:ext cx="2234656" cy="895338"/>
      </dsp:txXfrm>
    </dsp:sp>
    <dsp:sp modelId="{E3108644-1D35-40B3-BA36-6DB4382BCEF7}">
      <dsp:nvSpPr>
        <dsp:cNvPr id="0" name=""/>
        <dsp:cNvSpPr/>
      </dsp:nvSpPr>
      <dsp:spPr>
        <a:xfrm>
          <a:off x="2234656" y="4745985"/>
          <a:ext cx="8938626" cy="895338"/>
        </a:xfrm>
        <a:prstGeom prst="rect">
          <a:avLst/>
        </a:prstGeom>
        <a:solidFill>
          <a:schemeClr val="accent5">
            <a:hueOff val="-7542003"/>
            <a:satOff val="-45784"/>
            <a:lumOff val="28432"/>
            <a:alphaOff val="0"/>
          </a:schemeClr>
        </a:solidFill>
        <a:ln w="12700" cap="flat" cmpd="sng" algn="ctr">
          <a:solidFill>
            <a:schemeClr val="accent5">
              <a:hueOff val="-7542003"/>
              <a:satOff val="-45784"/>
              <a:lumOff val="284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22350">
            <a:lnSpc>
              <a:spcPct val="90000"/>
            </a:lnSpc>
            <a:spcBef>
              <a:spcPct val="0"/>
            </a:spcBef>
            <a:spcAft>
              <a:spcPct val="35000"/>
            </a:spcAft>
            <a:buNone/>
          </a:pPr>
          <a:r>
            <a:rPr lang="en-US" sz="2300" b="1" kern="1200" dirty="0"/>
            <a:t>At start of each year, update Kiwanis club secretary on information to get program kit ordered. </a:t>
          </a:r>
        </a:p>
      </dsp:txBody>
      <dsp:txXfrm>
        <a:off x="2234656" y="4745985"/>
        <a:ext cx="8938626" cy="895338"/>
      </dsp:txXfrm>
    </dsp:sp>
    <dsp:sp modelId="{399BBC99-96A3-4407-933E-CBED959F2363}">
      <dsp:nvSpPr>
        <dsp:cNvPr id="0" name=""/>
        <dsp:cNvSpPr/>
      </dsp:nvSpPr>
      <dsp:spPr>
        <a:xfrm>
          <a:off x="0" y="4745985"/>
          <a:ext cx="2234656" cy="895338"/>
        </a:xfrm>
        <a:prstGeom prst="rect">
          <a:avLst/>
        </a:prstGeom>
        <a:solidFill>
          <a:schemeClr val="lt1">
            <a:hueOff val="0"/>
            <a:satOff val="0"/>
            <a:lumOff val="0"/>
            <a:alphaOff val="0"/>
          </a:schemeClr>
        </a:solidFill>
        <a:ln w="12700" cap="flat" cmpd="sng" algn="ctr">
          <a:solidFill>
            <a:schemeClr val="accent5">
              <a:hueOff val="-7542003"/>
              <a:satOff val="-45784"/>
              <a:lumOff val="284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Update</a:t>
          </a:r>
        </a:p>
      </dsp:txBody>
      <dsp:txXfrm>
        <a:off x="0" y="4745985"/>
        <a:ext cx="2234656" cy="89533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BF1F55-4025-457B-B3DA-48D1A9803A93}"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31012-AF43-4D1B-A8A6-73F5849208E1}" type="slidenum">
              <a:rPr lang="en-US" smtClean="0"/>
              <a:t>‹#›</a:t>
            </a:fld>
            <a:endParaRPr lang="en-US"/>
          </a:p>
        </p:txBody>
      </p:sp>
    </p:spTree>
    <p:extLst>
      <p:ext uri="{BB962C8B-B14F-4D97-AF65-F5344CB8AC3E}">
        <p14:creationId xmlns:p14="http://schemas.microsoft.com/office/powerpoint/2010/main" val="213617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keyclub.or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circlek.or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Builders Club members describe their clubs in positive ways. The descriptions they share on annual surveys show that they understand the purpose of the program and feel a sense of belonging, fun, and positive use of time. Their words show the value of Builders Club to themselves and to their community.</a:t>
            </a:r>
          </a:p>
          <a:p>
            <a:endParaRPr lang="en-US" dirty="0"/>
          </a:p>
        </p:txBody>
      </p:sp>
      <p:sp>
        <p:nvSpPr>
          <p:cNvPr id="4" name="Slide Number Placeholder 3"/>
          <p:cNvSpPr>
            <a:spLocks noGrp="1"/>
          </p:cNvSpPr>
          <p:nvPr>
            <p:ph type="sldNum" sz="quarter" idx="5"/>
          </p:nvPr>
        </p:nvSpPr>
        <p:spPr/>
        <p:txBody>
          <a:bodyPr/>
          <a:lstStyle/>
          <a:p>
            <a:fld id="{51631012-AF43-4D1B-A8A6-73F5849208E1}" type="slidenum">
              <a:rPr lang="en-US" smtClean="0"/>
              <a:t>2</a:t>
            </a:fld>
            <a:endParaRPr lang="en-US"/>
          </a:p>
        </p:txBody>
      </p:sp>
    </p:spTree>
    <p:extLst>
      <p:ext uri="{BB962C8B-B14F-4D97-AF65-F5344CB8AC3E}">
        <p14:creationId xmlns:p14="http://schemas.microsoft.com/office/powerpoint/2010/main" val="3800108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Builders Club members learn how to educate and advocate for community needs, social issues and organizations. They advocate for people with disabilities and supporting organizations like the Special Olympics. They promote kindness and lead anti-bullying campaigns. They promote recycling and reducing use of disposable plastic and paper products. </a:t>
            </a:r>
          </a:p>
        </p:txBody>
      </p:sp>
      <p:sp>
        <p:nvSpPr>
          <p:cNvPr id="4" name="Slide Number Placeholder 3"/>
          <p:cNvSpPr>
            <a:spLocks noGrp="1"/>
          </p:cNvSpPr>
          <p:nvPr>
            <p:ph type="sldNum" sz="quarter" idx="5"/>
          </p:nvPr>
        </p:nvSpPr>
        <p:spPr/>
        <p:txBody>
          <a:bodyPr/>
          <a:lstStyle/>
          <a:p>
            <a:fld id="{3EEF7978-A284-4A0D-A8BE-65429320C15F}" type="slidenum">
              <a:rPr lang="en-US" smtClean="0"/>
              <a:t>11</a:t>
            </a:fld>
            <a:endParaRPr lang="en-US"/>
          </a:p>
        </p:txBody>
      </p:sp>
    </p:spTree>
    <p:extLst>
      <p:ext uri="{BB962C8B-B14F-4D97-AF65-F5344CB8AC3E}">
        <p14:creationId xmlns:p14="http://schemas.microsoft.com/office/powerpoint/2010/main" val="258660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Having a Builders Club increases engagement between students and their school or organization and the local organizations or groups they connect with and serve. Builders Clubs arrange for staff from organizations to speak at club meetings and assemblies; and members educate others about the needs and issues in their community and important organizations in the community and world.</a:t>
            </a:r>
          </a:p>
        </p:txBody>
      </p:sp>
      <p:sp>
        <p:nvSpPr>
          <p:cNvPr id="4" name="Slide Number Placeholder 3"/>
          <p:cNvSpPr>
            <a:spLocks noGrp="1"/>
          </p:cNvSpPr>
          <p:nvPr>
            <p:ph type="sldNum" sz="quarter" idx="5"/>
          </p:nvPr>
        </p:nvSpPr>
        <p:spPr/>
        <p:txBody>
          <a:bodyPr/>
          <a:lstStyle/>
          <a:p>
            <a:fld id="{3EEF7978-A284-4A0D-A8BE-65429320C15F}" type="slidenum">
              <a:rPr lang="en-US" smtClean="0"/>
              <a:t>12</a:t>
            </a:fld>
            <a:endParaRPr lang="en-US"/>
          </a:p>
        </p:txBody>
      </p:sp>
    </p:spTree>
    <p:extLst>
      <p:ext uri="{BB962C8B-B14F-4D97-AF65-F5344CB8AC3E}">
        <p14:creationId xmlns:p14="http://schemas.microsoft.com/office/powerpoint/2010/main" val="409067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Belonging to a Builders Club provides many benefits to young members.</a:t>
            </a:r>
          </a:p>
          <a:p>
            <a:endParaRPr lang="en-US" dirty="0"/>
          </a:p>
        </p:txBody>
      </p:sp>
      <p:sp>
        <p:nvSpPr>
          <p:cNvPr id="4" name="Slide Number Placeholder 3"/>
          <p:cNvSpPr>
            <a:spLocks noGrp="1"/>
          </p:cNvSpPr>
          <p:nvPr>
            <p:ph type="sldNum" sz="quarter" idx="5"/>
          </p:nvPr>
        </p:nvSpPr>
        <p:spPr/>
        <p:txBody>
          <a:bodyPr/>
          <a:lstStyle/>
          <a:p>
            <a:fld id="{3EEF7978-A284-4A0D-A8BE-65429320C15F}" type="slidenum">
              <a:rPr lang="en-US" smtClean="0"/>
              <a:t>13</a:t>
            </a:fld>
            <a:endParaRPr lang="en-US"/>
          </a:p>
        </p:txBody>
      </p:sp>
    </p:spTree>
    <p:extLst>
      <p:ext uri="{BB962C8B-B14F-4D97-AF65-F5344CB8AC3E}">
        <p14:creationId xmlns:p14="http://schemas.microsoft.com/office/powerpoint/2010/main" val="217861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Membership in a club promotes positive behaviors for students and decreases detrimental behaviors. Builders Club is designed to build leadership and teamwork in students, whether they are club officers, committee chairs or members. And, crucial to a youth’s social-emotional wellness in their middle years, Builders Club offers them a place to learn more about themselves, feel connected to other students and adults, find a place to belong, and build </a:t>
            </a:r>
            <a:r>
              <a:rPr lang="en-US" b="1" dirty="0" err="1"/>
              <a:t>considence</a:t>
            </a:r>
            <a:r>
              <a:rPr lang="en-US" b="1" dirty="0"/>
              <a:t>. </a:t>
            </a:r>
          </a:p>
        </p:txBody>
      </p:sp>
      <p:sp>
        <p:nvSpPr>
          <p:cNvPr id="4" name="Slide Number Placeholder 3"/>
          <p:cNvSpPr>
            <a:spLocks noGrp="1"/>
          </p:cNvSpPr>
          <p:nvPr>
            <p:ph type="sldNum" sz="quarter" idx="5"/>
          </p:nvPr>
        </p:nvSpPr>
        <p:spPr/>
        <p:txBody>
          <a:bodyPr/>
          <a:lstStyle/>
          <a:p>
            <a:fld id="{3EEF7978-A284-4A0D-A8BE-65429320C15F}" type="slidenum">
              <a:rPr lang="en-US" smtClean="0"/>
              <a:t>14</a:t>
            </a:fld>
            <a:endParaRPr lang="en-US"/>
          </a:p>
        </p:txBody>
      </p:sp>
    </p:spTree>
    <p:extLst>
      <p:ext uri="{BB962C8B-B14F-4D97-AF65-F5344CB8AC3E}">
        <p14:creationId xmlns:p14="http://schemas.microsoft.com/office/powerpoint/2010/main" val="256888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Skill development is built into the many Builders Club activities for planning and carrying out service projects, working with teammates in club life, and serving in formal and informal leadership roles. Students develop and hone soft skills like empathy, communication, collaboration, and problem-solving. They also develop hard skills that are task-specific like goal setting, event planning, creating a budget, and making a fundraising request.</a:t>
            </a:r>
            <a:endParaRPr lang="en-US" dirty="0"/>
          </a:p>
          <a:p>
            <a:endParaRPr lang="en-US" dirty="0"/>
          </a:p>
        </p:txBody>
      </p:sp>
      <p:sp>
        <p:nvSpPr>
          <p:cNvPr id="4" name="Slide Number Placeholder 3"/>
          <p:cNvSpPr>
            <a:spLocks noGrp="1"/>
          </p:cNvSpPr>
          <p:nvPr>
            <p:ph type="sldNum" sz="quarter" idx="5"/>
          </p:nvPr>
        </p:nvSpPr>
        <p:spPr/>
        <p:txBody>
          <a:bodyPr/>
          <a:lstStyle/>
          <a:p>
            <a:fld id="{3EEF7978-A284-4A0D-A8BE-65429320C15F}" type="slidenum">
              <a:rPr lang="en-US" smtClean="0"/>
              <a:t>15</a:t>
            </a:fld>
            <a:endParaRPr lang="en-US"/>
          </a:p>
        </p:txBody>
      </p:sp>
    </p:spTree>
    <p:extLst>
      <p:ext uri="{BB962C8B-B14F-4D97-AF65-F5344CB8AC3E}">
        <p14:creationId xmlns:p14="http://schemas.microsoft.com/office/powerpoint/2010/main" val="397920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8067-ADEA-EBB7-AC35-E97EFE911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6F11B-ADAC-34D8-6599-F27168D1F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EF6A4-C328-A25C-35F7-247D53362F23}"/>
              </a:ext>
            </a:extLst>
          </p:cNvPr>
          <p:cNvSpPr>
            <a:spLocks noGrp="1"/>
          </p:cNvSpPr>
          <p:nvPr>
            <p:ph type="body" idx="1"/>
          </p:nvPr>
        </p:nvSpPr>
        <p:spPr/>
        <p:txBody>
          <a:bodyPr/>
          <a:lstStyle/>
          <a:p>
            <a:r>
              <a:rPr lang="en-US" b="1" dirty="0"/>
              <a:t>Here is some basic information about what Builders Clubs look like, who is involved and how they operate.</a:t>
            </a:r>
          </a:p>
        </p:txBody>
      </p:sp>
      <p:sp>
        <p:nvSpPr>
          <p:cNvPr id="4" name="Slide Number Placeholder 3">
            <a:extLst>
              <a:ext uri="{FF2B5EF4-FFF2-40B4-BE49-F238E27FC236}">
                <a16:creationId xmlns:a16="http://schemas.microsoft.com/office/drawing/2014/main" id="{F310F9CE-3BFE-976E-F939-80ABFEC531C0}"/>
              </a:ext>
            </a:extLst>
          </p:cNvPr>
          <p:cNvSpPr>
            <a:spLocks noGrp="1"/>
          </p:cNvSpPr>
          <p:nvPr>
            <p:ph type="sldNum" sz="quarter" idx="5"/>
          </p:nvPr>
        </p:nvSpPr>
        <p:spPr/>
        <p:txBody>
          <a:bodyPr/>
          <a:lstStyle/>
          <a:p>
            <a:fld id="{3EEF7978-A284-4A0D-A8BE-65429320C15F}" type="slidenum">
              <a:rPr lang="en-US" smtClean="0"/>
              <a:t>16</a:t>
            </a:fld>
            <a:endParaRPr lang="en-US"/>
          </a:p>
        </p:txBody>
      </p:sp>
    </p:spTree>
    <p:extLst>
      <p:ext uri="{BB962C8B-B14F-4D97-AF65-F5344CB8AC3E}">
        <p14:creationId xmlns:p14="http://schemas.microsoft.com/office/powerpoint/2010/main" val="114211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361956" indent="0">
              <a:spcBef>
                <a:spcPts val="0"/>
              </a:spcBef>
              <a:spcAft>
                <a:spcPts val="0"/>
              </a:spcAft>
              <a:buFont typeface="Arial" panose="020B0604020202020204" pitchFamily="34" charset="0"/>
              <a:buNone/>
            </a:pPr>
            <a:r>
              <a:rPr lang="en-US" sz="1400" b="1" dirty="0">
                <a:latin typeface="+mn-lt"/>
              </a:rPr>
              <a:t>A Builders Club is usually formed in partnership between two groups. The first is a school, youth organization, library or community center that will host the new club. This host site provides members, a meeting space and a faculty advisor for the club. </a:t>
            </a:r>
            <a:r>
              <a:rPr lang="en-US" sz="1400" b="1" dirty="0">
                <a:latin typeface="+mn-lt"/>
                <a:cs typeface="Arial" panose="020B0604020202020204" pitchFamily="34" charset="0"/>
              </a:rPr>
              <a:t>And your Kiwanis club can be the other partner! A local Kiwanis club usually sponsors a new Builders Club. The Kiwanis club pays its charter and annual renewal fees and provides a volunteer to serve as the Builders Club’s </a:t>
            </a:r>
            <a:r>
              <a:rPr lang="en-US" sz="1400" b="1" dirty="0">
                <a:latin typeface="+mn-lt"/>
              </a:rPr>
              <a:t>Kiwanis advisor. The sponsoring Kiwanis club can also invite the Builders Club to partner on service projects and attend special Kiwanis events.  </a:t>
            </a:r>
            <a:endParaRPr lang="en-US" sz="1400" b="1"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FC79F66A-9B9C-453C-B12B-DFA136E190EF}" type="slidenum">
              <a:rPr lang="en-US" smtClean="0"/>
              <a:t>17</a:t>
            </a:fld>
            <a:endParaRPr lang="en-US"/>
          </a:p>
        </p:txBody>
      </p:sp>
    </p:spTree>
    <p:extLst>
      <p:ext uri="{BB962C8B-B14F-4D97-AF65-F5344CB8AC3E}">
        <p14:creationId xmlns:p14="http://schemas.microsoft.com/office/powerpoint/2010/main" val="361535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400" b="1" i="0" dirty="0">
                <a:solidFill>
                  <a:srgbClr val="23272C"/>
                </a:solidFill>
                <a:effectLst/>
                <a:latin typeface="myriad-pro"/>
              </a:rPr>
              <a:t>Students are at the center of Builders Clubs. Students are members, officers and committee chairs. </a:t>
            </a:r>
            <a:r>
              <a:rPr lang="en-US" sz="1400" b="1" dirty="0">
                <a:latin typeface="+mn-lt"/>
              </a:rPr>
              <a:t>Kiwanis recommends at least 15 members in a club. </a:t>
            </a:r>
            <a:r>
              <a:rPr lang="en-US" sz="1400" b="1" i="0" dirty="0">
                <a:solidFill>
                  <a:srgbClr val="23272C"/>
                </a:solidFill>
                <a:effectLst/>
                <a:latin typeface="myriad-pro"/>
              </a:rPr>
              <a:t>The club has a faculty advisor who communicates with their school or site administrator about the club. Most clubs also have a Kiwanis advisor who supports the Builders Club and is the liaison to the sponsoring Kiwanis club. The Kiwanis district provides an administrator to support advisors and grow Builders Clubs in your state or region. </a:t>
            </a:r>
            <a:endParaRPr lang="en-US" sz="1400" b="1"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18</a:t>
            </a:fld>
            <a:endParaRPr lang="en-US"/>
          </a:p>
        </p:txBody>
      </p:sp>
    </p:spTree>
    <p:extLst>
      <p:ext uri="{BB962C8B-B14F-4D97-AF65-F5344CB8AC3E}">
        <p14:creationId xmlns:p14="http://schemas.microsoft.com/office/powerpoint/2010/main" val="2986810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200" b="1" dirty="0">
                <a:solidFill>
                  <a:srgbClr val="23272C"/>
                </a:solidFill>
              </a:rPr>
              <a:t>The faculty advisor has the primary role in ensuring a club has members, meets regularly and carries out service projects. They recruit members, help them understand their talents and build their skills. The faculty advisor serves as a mentor and guide. The faculty advisor is</a:t>
            </a:r>
            <a:r>
              <a:rPr lang="en-US" sz="1200" b="1" i="0" dirty="0">
                <a:solidFill>
                  <a:srgbClr val="23272C"/>
                </a:solidFill>
                <a:effectLst/>
                <a:latin typeface="myriad-pro"/>
              </a:rPr>
              <a:t> a teacher, staff member, coach or other adult affiliated with the host site. They w</a:t>
            </a:r>
            <a:r>
              <a:rPr lang="en-US" sz="1200" b="1" dirty="0"/>
              <a:t>ork with the Kiwanis advisor to determine how they will help with the club, to keep them informed, and to share updates for the sponsoring Kiwanis Club.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3272C"/>
                </a:solidFill>
                <a:effectLst/>
              </a:rPr>
              <a:t>The faculty advisor is familiar with the school or organization’s procedures and acts as liaison between the Builders Club and school administration.</a:t>
            </a:r>
          </a:p>
        </p:txBody>
      </p:sp>
      <p:sp>
        <p:nvSpPr>
          <p:cNvPr id="4" name="Slide Number Placeholder 3"/>
          <p:cNvSpPr>
            <a:spLocks noGrp="1"/>
          </p:cNvSpPr>
          <p:nvPr>
            <p:ph type="sldNum" sz="quarter" idx="5"/>
          </p:nvPr>
        </p:nvSpPr>
        <p:spPr/>
        <p:txBody>
          <a:bodyPr/>
          <a:lstStyle/>
          <a:p>
            <a:fld id="{9CC005F5-FB70-452D-9377-D1F60E1FEFF7}" type="slidenum">
              <a:rPr lang="en-US" smtClean="0"/>
              <a:pPr/>
              <a:t>19</a:t>
            </a:fld>
            <a:endParaRPr lang="en-US"/>
          </a:p>
        </p:txBody>
      </p:sp>
    </p:spTree>
    <p:extLst>
      <p:ext uri="{BB962C8B-B14F-4D97-AF65-F5344CB8AC3E}">
        <p14:creationId xmlns:p14="http://schemas.microsoft.com/office/powerpoint/2010/main" val="448458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1" dirty="0"/>
              <a:t>A big part of the role of Kiwanis advisor is being present and attending meetings and service events. It’s important to meet with the faculty advisor at or before the beginning of the service year to determining how to help the club. For example, Kiwanis advisors can help train officers and can make connections for the club to community organizations and guest speakers. They can help complete the Annual Achievement Report and contest submissions.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400" b="1"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1" dirty="0"/>
              <a:t>A very important role for the Kiwanis advisor is also serving as the liaison between the Kiwanis club and the Builders Club. At the beginning of the year, they can communicate with the Kiwanis club secretary to provide important information including the membership count so the secretary can renew the Builders Club to get the club’s program kit ordered and shipped.</a:t>
            </a:r>
          </a:p>
        </p:txBody>
      </p:sp>
      <p:sp>
        <p:nvSpPr>
          <p:cNvPr id="4" name="Slide Number Placeholder 3"/>
          <p:cNvSpPr>
            <a:spLocks noGrp="1"/>
          </p:cNvSpPr>
          <p:nvPr>
            <p:ph type="sldNum" sz="quarter" idx="5"/>
          </p:nvPr>
        </p:nvSpPr>
        <p:spPr/>
        <p:txBody>
          <a:bodyPr/>
          <a:lstStyle/>
          <a:p>
            <a:fld id="{9CC005F5-FB70-452D-9377-D1F60E1FEFF7}" type="slidenum">
              <a:rPr lang="en-US" smtClean="0"/>
              <a:pPr/>
              <a:t>20</a:t>
            </a:fld>
            <a:endParaRPr lang="en-US"/>
          </a:p>
        </p:txBody>
      </p:sp>
    </p:spTree>
    <p:extLst>
      <p:ext uri="{BB962C8B-B14F-4D97-AF65-F5344CB8AC3E}">
        <p14:creationId xmlns:p14="http://schemas.microsoft.com/office/powerpoint/2010/main" val="169174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b="1" i="0" dirty="0"/>
              <a:t>Builders Club is the Kiwanis International club for middle school or middle years age students. It’s the second step in a Kiwanis family lifetime of service (after K-Kids). Youth find a place to belong and to make friends during an age when they search to better understand themselves and where they fit in the world around them. Builders Club is designed with experiences to help students continue to develop and become empowered as they lead and serve others. </a:t>
            </a:r>
          </a:p>
        </p:txBody>
      </p:sp>
      <p:sp>
        <p:nvSpPr>
          <p:cNvPr id="4" name="Slide Number Placeholder 3"/>
          <p:cNvSpPr>
            <a:spLocks noGrp="1"/>
          </p:cNvSpPr>
          <p:nvPr>
            <p:ph type="sldNum" sz="quarter" idx="5"/>
          </p:nvPr>
        </p:nvSpPr>
        <p:spPr/>
        <p:txBody>
          <a:bodyPr/>
          <a:lstStyle/>
          <a:p>
            <a:fld id="{9CC005F5-FB70-452D-9377-D1F60E1FEFF7}" type="slidenum">
              <a:rPr lang="en-US" smtClean="0"/>
              <a:pPr/>
              <a:t>3</a:t>
            </a:fld>
            <a:endParaRPr lang="en-US"/>
          </a:p>
        </p:txBody>
      </p:sp>
    </p:spTree>
    <p:extLst>
      <p:ext uri="{BB962C8B-B14F-4D97-AF65-F5344CB8AC3E}">
        <p14:creationId xmlns:p14="http://schemas.microsoft.com/office/powerpoint/2010/main" val="2823300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Club meetings are held weekly, twice a month or monthly or another frequency that makes sense for the faculty advisor availability and time available for activities at the school or host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new service year starts at the beginning of a club’s school year. At Kiwanis, we have new program kit materials ready to ship and start Service Leadership Program activities (like newsletters and training) at the beginning of the North American school calendar in August and September.</a:t>
            </a:r>
          </a:p>
          <a:p>
            <a:pPr marL="0" indent="0">
              <a:buNone/>
            </a:pPr>
            <a:r>
              <a:rPr lang="en-US" sz="1200" b="1" dirty="0"/>
              <a:t>As of 2022, there are more than 1100 Builders Clubs worldwide with about 26,500 members.</a:t>
            </a:r>
          </a:p>
          <a:p>
            <a:endParaRPr lang="en-US" dirty="0"/>
          </a:p>
        </p:txBody>
      </p:sp>
      <p:sp>
        <p:nvSpPr>
          <p:cNvPr id="4" name="Slide Number Placeholder 3"/>
          <p:cNvSpPr>
            <a:spLocks noGrp="1"/>
          </p:cNvSpPr>
          <p:nvPr>
            <p:ph type="sldNum" sz="quarter" idx="5"/>
          </p:nvPr>
        </p:nvSpPr>
        <p:spPr/>
        <p:txBody>
          <a:bodyPr/>
          <a:lstStyle/>
          <a:p>
            <a:fld id="{9CC005F5-FB70-452D-9377-D1F60E1FEFF7}" type="slidenum">
              <a:rPr lang="en-US" smtClean="0"/>
              <a:pPr/>
              <a:t>21</a:t>
            </a:fld>
            <a:endParaRPr lang="en-US"/>
          </a:p>
        </p:txBody>
      </p:sp>
    </p:spTree>
    <p:extLst>
      <p:ext uri="{BB962C8B-B14F-4D97-AF65-F5344CB8AC3E}">
        <p14:creationId xmlns:p14="http://schemas.microsoft.com/office/powerpoint/2010/main" val="1974028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a:lnSpc>
                <a:spcPct val="90000"/>
              </a:lnSpc>
              <a:buNone/>
            </a:pPr>
            <a:r>
              <a:rPr lang="en-US" sz="1400" b="1" dirty="0"/>
              <a:t>Kiwanis International SLP staff offers lots of support for Builders Clubs and their advisors. This support is made possible through the charter and annual renewal fees paid by sponsoring Kiwanis clubs.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Dedicated staff that develops club resources and programming.</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A club program kit with resources sent to clubs (in North America and the Caribbean) annually.</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A Builders Club website with many service leadership resources, recruitment resources, awards information, and more.</a:t>
            </a:r>
          </a:p>
          <a:p>
            <a:pPr marL="257175" indent="-257175">
              <a:buFont typeface="Arial" panose="020B0604020202020204" pitchFamily="34" charset="0"/>
              <a:buChar char="•"/>
            </a:pPr>
            <a:r>
              <a:rPr lang="en-US" sz="1400" b="1" dirty="0"/>
              <a:t>E-newsletters and virtual training for advisors. </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Youth protection training and support.</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Liability insurance to protect members and advisors.</a:t>
            </a:r>
          </a:p>
        </p:txBody>
      </p:sp>
      <p:sp>
        <p:nvSpPr>
          <p:cNvPr id="4" name="Slide Number Placeholder 3"/>
          <p:cNvSpPr>
            <a:spLocks noGrp="1"/>
          </p:cNvSpPr>
          <p:nvPr>
            <p:ph type="sldNum" sz="quarter" idx="5"/>
          </p:nvPr>
        </p:nvSpPr>
        <p:spPr/>
        <p:txBody>
          <a:bodyPr/>
          <a:lstStyle/>
          <a:p>
            <a:fld id="{9CC005F5-FB70-452D-9377-D1F60E1FEFF7}" type="slidenum">
              <a:rPr lang="en-US" smtClean="0"/>
              <a:pPr/>
              <a:t>22</a:t>
            </a:fld>
            <a:endParaRPr lang="en-US"/>
          </a:p>
        </p:txBody>
      </p:sp>
    </p:spTree>
    <p:extLst>
      <p:ext uri="{BB962C8B-B14F-4D97-AF65-F5344CB8AC3E}">
        <p14:creationId xmlns:p14="http://schemas.microsoft.com/office/powerpoint/2010/main" val="2359057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how to start a Builders Club.</a:t>
            </a:r>
          </a:p>
        </p:txBody>
      </p:sp>
      <p:sp>
        <p:nvSpPr>
          <p:cNvPr id="4" name="Slide Number Placeholder 3"/>
          <p:cNvSpPr>
            <a:spLocks noGrp="1"/>
          </p:cNvSpPr>
          <p:nvPr>
            <p:ph type="sldNum" sz="quarter" idx="5"/>
          </p:nvPr>
        </p:nvSpPr>
        <p:spPr/>
        <p:txBody>
          <a:bodyPr/>
          <a:lstStyle/>
          <a:p>
            <a:fld id="{3EEF7978-A284-4A0D-A8BE-65429320C15F}" type="slidenum">
              <a:rPr lang="en-US" smtClean="0"/>
              <a:t>23</a:t>
            </a:fld>
            <a:endParaRPr lang="en-US"/>
          </a:p>
        </p:txBody>
      </p:sp>
    </p:spTree>
    <p:extLst>
      <p:ext uri="{BB962C8B-B14F-4D97-AF65-F5344CB8AC3E}">
        <p14:creationId xmlns:p14="http://schemas.microsoft.com/office/powerpoint/2010/main" val="2144407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just two steps for your Kiwanis club to take to start a new Builders Club! The first is to find a site that wants to host a Builders Club for its students or young members. This can be a middle school/middle years program, a youth organization (like a Boys and Girls Club or YMCA), a community center, a library, a homeschooling group, congregation or other place where students aged 12-14 meet. Consider reaching out to your members to find those who have a relationship with a school or other potential site to help you start a conversation. Also, remember that a</a:t>
            </a:r>
            <a:r>
              <a:rPr lang="en-US" b="1" i="0" dirty="0">
                <a:solidFill>
                  <a:srgbClr val="23272C"/>
                </a:solidFill>
                <a:effectLst/>
                <a:latin typeface="myriad-pro"/>
              </a:rPr>
              <a:t> </a:t>
            </a:r>
            <a:r>
              <a:rPr lang="en-US" b="1" i="0" dirty="0">
                <a:effectLst/>
                <a:latin typeface="myriad-pro"/>
                <a:hlinkClick r:id="rId3"/>
              </a:rPr>
              <a:t>Key Club</a:t>
            </a:r>
            <a:r>
              <a:rPr lang="en-US" b="1" i="0" dirty="0">
                <a:solidFill>
                  <a:srgbClr val="23272C"/>
                </a:solidFill>
                <a:effectLst/>
                <a:latin typeface="myriad-pro"/>
              </a:rPr>
              <a:t> or a </a:t>
            </a:r>
            <a:r>
              <a:rPr lang="en-US" b="1" i="0" dirty="0">
                <a:effectLst/>
                <a:latin typeface="myriad-pro"/>
                <a:hlinkClick r:id="rId4"/>
              </a:rPr>
              <a:t>Circle K</a:t>
            </a:r>
            <a:r>
              <a:rPr lang="en-US" b="1" i="0" dirty="0">
                <a:solidFill>
                  <a:srgbClr val="23272C"/>
                </a:solidFill>
                <a:effectLst/>
                <a:latin typeface="myriad-pro"/>
              </a:rPr>
              <a:t> club may also co-sponsor a Builders Club. So, if your Kiwanis club sponsors a Key Club or CKI, invite them to help!</a:t>
            </a:r>
            <a:endParaRPr lang="en-US" b="1" dirty="0"/>
          </a:p>
        </p:txBody>
      </p:sp>
      <p:sp>
        <p:nvSpPr>
          <p:cNvPr id="4" name="Slide Number Placeholder 3"/>
          <p:cNvSpPr>
            <a:spLocks noGrp="1"/>
          </p:cNvSpPr>
          <p:nvPr>
            <p:ph type="sldNum" sz="quarter" idx="5"/>
          </p:nvPr>
        </p:nvSpPr>
        <p:spPr/>
        <p:txBody>
          <a:bodyPr/>
          <a:lstStyle/>
          <a:p>
            <a:fld id="{3EEF7978-A284-4A0D-A8BE-65429320C15F}" type="slidenum">
              <a:rPr lang="en-US" smtClean="0"/>
              <a:t>24</a:t>
            </a:fld>
            <a:endParaRPr lang="en-US"/>
          </a:p>
        </p:txBody>
      </p:sp>
    </p:spTree>
    <p:extLst>
      <p:ext uri="{BB962C8B-B14F-4D97-AF65-F5344CB8AC3E}">
        <p14:creationId xmlns:p14="http://schemas.microsoft.com/office/powerpoint/2010/main" val="1871581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3272C"/>
                </a:solidFill>
                <a:effectLst/>
                <a:latin typeface="myriad-pro"/>
              </a:rPr>
              <a:t>Once your Kiwanis club has identified a school, youth organization or other community-based place that wants to host a Builders Club, work with your partner to complete the Petition to Charter. This form is found in the “Start a Club” section of the Builders Club website. The form is an agreement between the host site and sponsoring club and has sections for each partner to complete. The final step is for your Kiwanis club secretary to submit the form to Kiwanis International, accompanied by the club chartering fee. </a:t>
            </a:r>
            <a:endParaRPr lang="en-US" b="1" dirty="0"/>
          </a:p>
        </p:txBody>
      </p:sp>
      <p:sp>
        <p:nvSpPr>
          <p:cNvPr id="4" name="Slide Number Placeholder 3"/>
          <p:cNvSpPr>
            <a:spLocks noGrp="1"/>
          </p:cNvSpPr>
          <p:nvPr>
            <p:ph type="sldNum" sz="quarter" idx="5"/>
          </p:nvPr>
        </p:nvSpPr>
        <p:spPr/>
        <p:txBody>
          <a:bodyPr/>
          <a:lstStyle/>
          <a:p>
            <a:fld id="{3EEF7978-A284-4A0D-A8BE-65429320C15F}" type="slidenum">
              <a:rPr lang="en-US" smtClean="0"/>
              <a:t>25</a:t>
            </a:fld>
            <a:endParaRPr lang="en-US"/>
          </a:p>
        </p:txBody>
      </p:sp>
    </p:spTree>
    <p:extLst>
      <p:ext uri="{BB962C8B-B14F-4D97-AF65-F5344CB8AC3E}">
        <p14:creationId xmlns:p14="http://schemas.microsoft.com/office/powerpoint/2010/main" val="2280710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The cost for starting a Builders Club in North America and the Caribbean is US$400 for the chartering fee. For other countries, contact slpchartering@kiwanis.org to find out which tier your country belongs to and the cost for chartering a club in your country. The annual renewal is US$215 in North America and the Caribbean. The annual renewal is lower for clubs outside the U.S., Canada and the Caribbean because they do not receive program materials after their initial charter kit.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26</a:t>
            </a:fld>
            <a:endParaRPr lang="en-US" sz="1300">
              <a:solidFill>
                <a:schemeClr val="dk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763474AF-29DD-4832-B755-66CA5C917A18}"/>
              </a:ext>
            </a:extLst>
          </p:cNvPr>
          <p:cNvSpPr/>
          <p:nvPr/>
        </p:nvSpPr>
        <p:spPr>
          <a:xfrm>
            <a:off x="319087" y="5400675"/>
            <a:ext cx="6524625" cy="2585323"/>
          </a:xfrm>
          <a:prstGeom prst="rect">
            <a:avLst/>
          </a:prstGeom>
        </p:spPr>
        <p:txBody>
          <a:bodyPr wrap="square">
            <a:spAutoFit/>
          </a:bodyPr>
          <a:lstStyle/>
          <a:p>
            <a:endParaRPr lang="en-US" sz="1800" b="1" kern="1200">
              <a:solidFill>
                <a:prstClr val="black"/>
              </a:solidFill>
              <a:latin typeface="Trebuchet MS" pitchFamily="34" charset="0"/>
              <a:ea typeface="+mn-ea"/>
              <a:cs typeface="+mn-cs"/>
            </a:endParaRPr>
          </a:p>
          <a:p>
            <a:pPr>
              <a:buFont typeface="Arial" pitchFamily="34" charset="0"/>
              <a:buChar char="•"/>
            </a:pPr>
            <a:r>
              <a:rPr lang="en-US" kern="1200">
                <a:solidFill>
                  <a:prstClr val="black"/>
                </a:solidFill>
                <a:latin typeface="Myriad Pro"/>
                <a:ea typeface="+mn-ea"/>
                <a:cs typeface="+mn-cs"/>
              </a:rPr>
              <a:t>Bring Up Grades, or BUG, recognizes elementary students who raise their grades or maintain good grades from one grading period to the next. </a:t>
            </a:r>
          </a:p>
          <a:p>
            <a:pPr>
              <a:buFont typeface="Arial" pitchFamily="34" charset="0"/>
              <a:buChar char="•"/>
            </a:pPr>
            <a:endParaRPr lang="en-US" kern="1200">
              <a:solidFill>
                <a:prstClr val="black"/>
              </a:solidFill>
              <a:latin typeface="Myriad Pro"/>
              <a:ea typeface="+mn-ea"/>
              <a:cs typeface="+mn-cs"/>
            </a:endParaRPr>
          </a:p>
          <a:p>
            <a:pPr>
              <a:buFont typeface="Arial" pitchFamily="34" charset="0"/>
              <a:buChar char="•"/>
            </a:pPr>
            <a:r>
              <a:rPr lang="en-US" kern="1200">
                <a:solidFill>
                  <a:prstClr val="black"/>
                </a:solidFill>
                <a:latin typeface="Myriad Pro"/>
                <a:ea typeface="+mn-ea"/>
                <a:cs typeface="+mn-cs"/>
              </a:rPr>
              <a:t>Students are motivated to achieve because they set their own goals and participate in peer mentoring, which involves everyone in their success. </a:t>
            </a:r>
          </a:p>
          <a:p>
            <a:pPr>
              <a:buFont typeface="Arial" pitchFamily="34" charset="0"/>
              <a:buChar char="•"/>
            </a:pPr>
            <a:endParaRPr lang="en-US" kern="1200">
              <a:solidFill>
                <a:prstClr val="black"/>
              </a:solidFill>
              <a:latin typeface="Myriad Pro"/>
              <a:ea typeface="+mn-ea"/>
              <a:cs typeface="+mn-cs"/>
            </a:endParaRPr>
          </a:p>
          <a:p>
            <a:pPr>
              <a:buFont typeface="Arial" pitchFamily="34" charset="0"/>
              <a:buChar char="•"/>
            </a:pPr>
            <a:r>
              <a:rPr lang="en-US" kern="1200">
                <a:solidFill>
                  <a:prstClr val="black"/>
                </a:solidFill>
                <a:latin typeface="Myriad Pro"/>
                <a:ea typeface="+mn-ea"/>
                <a:cs typeface="+mn-cs"/>
              </a:rPr>
              <a:t>When they reach their goals, the entire class celebrates.  Kiwanis clubs and members are key to ensuring that the students feel supported in their efforts and recognized appropriately for their achievements.</a:t>
            </a:r>
          </a:p>
          <a:p>
            <a:endParaRPr lang="en-US" sz="1800" kern="1200">
              <a:solidFill>
                <a:prstClr val="black"/>
              </a:solidFill>
              <a:latin typeface="Trebuchet MS" pitchFamily="34" charset="0"/>
              <a:ea typeface="+mn-ea"/>
              <a:cs typeface="+mn-cs"/>
            </a:endParaRPr>
          </a:p>
        </p:txBody>
      </p:sp>
    </p:spTree>
    <p:extLst>
      <p:ext uri="{BB962C8B-B14F-4D97-AF65-F5344CB8AC3E}">
        <p14:creationId xmlns:p14="http://schemas.microsoft.com/office/powerpoint/2010/main" val="2944293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DB5A-F403-A1E5-A911-3075624A7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400EA-B2DA-06DC-3033-3EB7B5EC1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A953C-1957-038F-DFEA-E4ACF4B0DFB2}"/>
              </a:ext>
            </a:extLst>
          </p:cNvPr>
          <p:cNvSpPr>
            <a:spLocks noGrp="1"/>
          </p:cNvSpPr>
          <p:nvPr>
            <p:ph type="body" idx="1"/>
          </p:nvPr>
        </p:nvSpPr>
        <p:spPr/>
        <p:txBody>
          <a:bodyPr/>
          <a:lstStyle/>
          <a:p>
            <a:r>
              <a:rPr lang="en-US" b="1" dirty="0"/>
              <a:t>The resources Kiwanis International has created for Builders Clubs are based on research around high-quality service and healthy youth development. They provide a foundation of understanding about self and community. </a:t>
            </a:r>
          </a:p>
        </p:txBody>
      </p:sp>
      <p:sp>
        <p:nvSpPr>
          <p:cNvPr id="4" name="Slide Number Placeholder 3">
            <a:extLst>
              <a:ext uri="{FF2B5EF4-FFF2-40B4-BE49-F238E27FC236}">
                <a16:creationId xmlns:a16="http://schemas.microsoft.com/office/drawing/2014/main" id="{05EC044E-F162-AD5A-A452-14AEE88B0114}"/>
              </a:ext>
            </a:extLst>
          </p:cNvPr>
          <p:cNvSpPr>
            <a:spLocks noGrp="1"/>
          </p:cNvSpPr>
          <p:nvPr>
            <p:ph type="sldNum" sz="quarter" idx="5"/>
          </p:nvPr>
        </p:nvSpPr>
        <p:spPr/>
        <p:txBody>
          <a:bodyPr/>
          <a:lstStyle/>
          <a:p>
            <a:fld id="{3EEF7978-A284-4A0D-A8BE-65429320C15F}" type="slidenum">
              <a:rPr lang="en-US" smtClean="0"/>
              <a:t>27</a:t>
            </a:fld>
            <a:endParaRPr lang="en-US"/>
          </a:p>
        </p:txBody>
      </p:sp>
    </p:spTree>
    <p:extLst>
      <p:ext uri="{BB962C8B-B14F-4D97-AF65-F5344CB8AC3E}">
        <p14:creationId xmlns:p14="http://schemas.microsoft.com/office/powerpoint/2010/main" val="359643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Your sponsorship of a Builders Club provides the club with the program kit. This kit contains guides for advisors, members and officers, and service, as well as a planning calendar, teambuilding activities, buttons and more. </a:t>
            </a:r>
            <a:r>
              <a:rPr lang="en-US" sz="1200" b="1" dirty="0"/>
              <a:t>Program Kits are shipped AFTER Kiwanis receives the club’s charter or renewal fee, member quantities and shipping information from the sponsoring Kiwanis club’s secretary.</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28</a:t>
            </a:fld>
            <a:endParaRPr lang="en-US"/>
          </a:p>
        </p:txBody>
      </p:sp>
    </p:spTree>
    <p:extLst>
      <p:ext uri="{BB962C8B-B14F-4D97-AF65-F5344CB8AC3E}">
        <p14:creationId xmlns:p14="http://schemas.microsoft.com/office/powerpoint/2010/main" val="3346042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The main resources in the program kit are three guides. The Builders Club </a:t>
            </a:r>
            <a:r>
              <a:rPr lang="en-US" sz="1400" b="1" i="0" dirty="0"/>
              <a:t>Advisor Toolkit </a:t>
            </a:r>
            <a:r>
              <a:rPr lang="en-US" sz="1400" b="1" dirty="0"/>
              <a:t>offers guidance on how to run a club, the roles of officers and committee chairs, tasks to complete throughout the year, and more. The Service Toolkit contains activities with step-by-step instructions to help officers and advisors lead members through each step in a high-quality service project, as well as useful forms for different types of projects.</a:t>
            </a:r>
          </a:p>
        </p:txBody>
      </p:sp>
      <p:sp>
        <p:nvSpPr>
          <p:cNvPr id="4" name="Slide Number Placeholder 3"/>
          <p:cNvSpPr>
            <a:spLocks noGrp="1"/>
          </p:cNvSpPr>
          <p:nvPr>
            <p:ph type="sldNum" sz="quarter" idx="5"/>
          </p:nvPr>
        </p:nvSpPr>
        <p:spPr/>
        <p:txBody>
          <a:bodyPr/>
          <a:lstStyle/>
          <a:p>
            <a:fld id="{9CC005F5-FB70-452D-9377-D1F60E1FEFF7}" type="slidenum">
              <a:rPr lang="en-US" smtClean="0"/>
              <a:pPr/>
              <a:t>29</a:t>
            </a:fld>
            <a:endParaRPr lang="en-US"/>
          </a:p>
        </p:txBody>
      </p:sp>
    </p:spTree>
    <p:extLst>
      <p:ext uri="{BB962C8B-B14F-4D97-AF65-F5344CB8AC3E}">
        <p14:creationId xmlns:p14="http://schemas.microsoft.com/office/powerpoint/2010/main" val="1701373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400" b="1" dirty="0"/>
              <a:t>Officers, committee chairs and members receive the </a:t>
            </a:r>
            <a:r>
              <a:rPr lang="en-US" sz="1400" b="1" i="0" dirty="0"/>
              <a:t>Builders Club Member and Officer Toolkit. This guide </a:t>
            </a:r>
            <a:r>
              <a:rPr lang="en-US" sz="1400" b="1" dirty="0"/>
              <a:t>helps members better understand themselves – their interests and skills and their community. It helps them decide how to use their knowledge and skills for service. For example, in the toolkit </a:t>
            </a:r>
            <a:r>
              <a:rPr lang="en-US" sz="1400" b="1"/>
              <a:t>activity shown here, </a:t>
            </a:r>
            <a:r>
              <a:rPr lang="en-US" sz="1400" b="1" dirty="0"/>
              <a:t>members brainstorm how they can be leaders in their club, school and community!</a:t>
            </a:r>
          </a:p>
          <a:p>
            <a:r>
              <a:rPr lang="en-US" sz="1400" b="1" dirty="0"/>
              <a:t>The Toolkit also contains an officer and committee chair section that explains the responsibilities and roles of each officer and the chair position.</a:t>
            </a:r>
          </a:p>
        </p:txBody>
      </p:sp>
      <p:sp>
        <p:nvSpPr>
          <p:cNvPr id="4" name="Slide Number Placeholder 3"/>
          <p:cNvSpPr>
            <a:spLocks noGrp="1"/>
          </p:cNvSpPr>
          <p:nvPr>
            <p:ph type="sldNum" sz="quarter" idx="5"/>
          </p:nvPr>
        </p:nvSpPr>
        <p:spPr/>
        <p:txBody>
          <a:bodyPr/>
          <a:lstStyle/>
          <a:p>
            <a:fld id="{9CC005F5-FB70-452D-9377-D1F60E1FEFF7}" type="slidenum">
              <a:rPr lang="en-US" smtClean="0"/>
              <a:pPr/>
              <a:t>30</a:t>
            </a:fld>
            <a:endParaRPr lang="en-US"/>
          </a:p>
        </p:txBody>
      </p:sp>
    </p:spTree>
    <p:extLst>
      <p:ext uri="{BB962C8B-B14F-4D97-AF65-F5344CB8AC3E}">
        <p14:creationId xmlns:p14="http://schemas.microsoft.com/office/powerpoint/2010/main" val="51141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Sponsoring a Builders Club has a number of benefits for a Kiwanis club.</a:t>
            </a:r>
          </a:p>
        </p:txBody>
      </p:sp>
      <p:sp>
        <p:nvSpPr>
          <p:cNvPr id="4" name="Slide Number Placeholder 3"/>
          <p:cNvSpPr>
            <a:spLocks noGrp="1"/>
          </p:cNvSpPr>
          <p:nvPr>
            <p:ph type="sldNum" sz="quarter" idx="5"/>
          </p:nvPr>
        </p:nvSpPr>
        <p:spPr/>
        <p:txBody>
          <a:bodyPr/>
          <a:lstStyle/>
          <a:p>
            <a:fld id="{3EEF7978-A284-4A0D-A8BE-65429320C15F}" type="slidenum">
              <a:rPr lang="en-US" smtClean="0"/>
              <a:t>4</a:t>
            </a:fld>
            <a:endParaRPr lang="en-US"/>
          </a:p>
        </p:txBody>
      </p:sp>
    </p:spTree>
    <p:extLst>
      <p:ext uri="{BB962C8B-B14F-4D97-AF65-F5344CB8AC3E}">
        <p14:creationId xmlns:p14="http://schemas.microsoft.com/office/powerpoint/2010/main" val="984885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that you’ve learned about Builders Club, consider how starting a new club will benefit your Kiwanis club, its members, the local community and students in their important middle years. </a:t>
            </a:r>
          </a:p>
        </p:txBody>
      </p:sp>
      <p:sp>
        <p:nvSpPr>
          <p:cNvPr id="4" name="Slide Number Placeholder 3"/>
          <p:cNvSpPr>
            <a:spLocks noGrp="1"/>
          </p:cNvSpPr>
          <p:nvPr>
            <p:ph type="sldNum" sz="quarter" idx="5"/>
          </p:nvPr>
        </p:nvSpPr>
        <p:spPr/>
        <p:txBody>
          <a:bodyPr/>
          <a:lstStyle/>
          <a:p>
            <a:fld id="{3EEF7978-A284-4A0D-A8BE-65429320C15F}" type="slidenum">
              <a:rPr lang="en-US" smtClean="0"/>
              <a:t>31</a:t>
            </a:fld>
            <a:endParaRPr lang="en-US"/>
          </a:p>
        </p:txBody>
      </p:sp>
    </p:spTree>
    <p:extLst>
      <p:ext uri="{BB962C8B-B14F-4D97-AF65-F5344CB8AC3E}">
        <p14:creationId xmlns:p14="http://schemas.microsoft.com/office/powerpoint/2010/main" val="3549014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DB68D216-BB60-4DC7-AAB1-FE5B85521D1F}" type="slidenum">
              <a:rPr lang="en-US"/>
              <a:pPr/>
              <a:t>32</a:t>
            </a:fld>
            <a:endParaRPr lang="en-US"/>
          </a:p>
        </p:txBody>
      </p:sp>
      <p:sp>
        <p:nvSpPr>
          <p:cNvPr id="26627" name="Rectangle 2"/>
          <p:cNvSpPr>
            <a:spLocks noGrp="1" noRot="1" noChangeAspect="1" noChangeArrowheads="1" noTextEdit="1"/>
          </p:cNvSpPr>
          <p:nvPr>
            <p:ph type="sldImg"/>
          </p:nvPr>
        </p:nvSpPr>
        <p:spPr>
          <a:xfrm>
            <a:off x="331788" y="696913"/>
            <a:ext cx="6196012" cy="3486150"/>
          </a:xfrm>
          <a:ln/>
        </p:spPr>
      </p:sp>
      <p:sp>
        <p:nvSpPr>
          <p:cNvPr id="2662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Kiwanis’ SLP staff can answer questions the role of a Kiwanis club in chartering and supporting a Builders Club. This is their contact information. Thank you!</a:t>
            </a:r>
          </a:p>
          <a:p>
            <a:pPr eaLnBrk="1" hangingPunct="1"/>
            <a:endParaRPr lang="en-US" baseline="0" dirty="0"/>
          </a:p>
          <a:p>
            <a:pPr eaLnBrk="1" hangingPunct="1"/>
            <a:endParaRPr lang="en-US" baseline="0" dirty="0"/>
          </a:p>
          <a:p>
            <a:pPr eaLnBrk="1" hangingPunct="1"/>
            <a:endParaRPr lang="en-US" baseline="0" dirty="0"/>
          </a:p>
          <a:p>
            <a:pPr eaLnBrk="1" hangingPunct="1"/>
            <a:endParaRPr lang="en-US" baseline="0" dirty="0"/>
          </a:p>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410576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a Kiwanis club that sponsors a Builders Club will grow the number of young members in the Kiwanis family internationally and in their local area. </a:t>
            </a:r>
          </a:p>
        </p:txBody>
      </p:sp>
      <p:sp>
        <p:nvSpPr>
          <p:cNvPr id="4" name="Slide Number Placeholder 3"/>
          <p:cNvSpPr>
            <a:spLocks noGrp="1"/>
          </p:cNvSpPr>
          <p:nvPr>
            <p:ph type="sldNum" sz="quarter" idx="5"/>
          </p:nvPr>
        </p:nvSpPr>
        <p:spPr/>
        <p:txBody>
          <a:bodyPr/>
          <a:lstStyle/>
          <a:p>
            <a:fld id="{3EEF7978-A284-4A0D-A8BE-65429320C15F}" type="slidenum">
              <a:rPr lang="en-US" smtClean="0"/>
              <a:t>5</a:t>
            </a:fld>
            <a:endParaRPr lang="en-US"/>
          </a:p>
        </p:txBody>
      </p:sp>
    </p:spTree>
    <p:extLst>
      <p:ext uri="{BB962C8B-B14F-4D97-AF65-F5344CB8AC3E}">
        <p14:creationId xmlns:p14="http://schemas.microsoft.com/office/powerpoint/2010/main" val="224872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Sponsoring a Builders Club creates opportunities for a Kiwanis member to become the club’s Kiwanis advisor who engages with students during meetings and service. The Kiwanis club can also welcome the Builders Club to participate in joint service opportunities. What a great way to celebrate service across the generations!</a:t>
            </a:r>
          </a:p>
        </p:txBody>
      </p:sp>
      <p:sp>
        <p:nvSpPr>
          <p:cNvPr id="4" name="Slide Number Placeholder 3"/>
          <p:cNvSpPr>
            <a:spLocks noGrp="1"/>
          </p:cNvSpPr>
          <p:nvPr>
            <p:ph type="sldNum" sz="quarter" idx="5"/>
          </p:nvPr>
        </p:nvSpPr>
        <p:spPr/>
        <p:txBody>
          <a:bodyPr/>
          <a:lstStyle/>
          <a:p>
            <a:fld id="{3EEF7978-A284-4A0D-A8BE-65429320C15F}" type="slidenum">
              <a:rPr lang="en-US" smtClean="0"/>
              <a:t>6</a:t>
            </a:fld>
            <a:endParaRPr lang="en-US"/>
          </a:p>
        </p:txBody>
      </p:sp>
    </p:spTree>
    <p:extLst>
      <p:ext uri="{BB962C8B-B14F-4D97-AF65-F5344CB8AC3E}">
        <p14:creationId xmlns:p14="http://schemas.microsoft.com/office/powerpoint/2010/main" val="100053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Adults in the host school or organization – from leaders to teachers to parents – will learn about your Kiwanis club. This is an opportunity for member recruitment!</a:t>
            </a:r>
          </a:p>
        </p:txBody>
      </p:sp>
      <p:sp>
        <p:nvSpPr>
          <p:cNvPr id="4" name="Slide Number Placeholder 3"/>
          <p:cNvSpPr>
            <a:spLocks noGrp="1"/>
          </p:cNvSpPr>
          <p:nvPr>
            <p:ph type="sldNum" sz="quarter" idx="5"/>
          </p:nvPr>
        </p:nvSpPr>
        <p:spPr/>
        <p:txBody>
          <a:bodyPr/>
          <a:lstStyle/>
          <a:p>
            <a:fld id="{3EEF7978-A284-4A0D-A8BE-65429320C15F}" type="slidenum">
              <a:rPr lang="en-US" smtClean="0"/>
              <a:t>7</a:t>
            </a:fld>
            <a:endParaRPr lang="en-US"/>
          </a:p>
        </p:txBody>
      </p:sp>
    </p:spTree>
    <p:extLst>
      <p:ext uri="{BB962C8B-B14F-4D97-AF65-F5344CB8AC3E}">
        <p14:creationId xmlns:p14="http://schemas.microsoft.com/office/powerpoint/2010/main" val="711172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your Kiwanis volunteers engage in service with the Builders Club, your Kiwanis club can benefit from greater visibility with organizations and people that don’t know about Kiwanis in your community. </a:t>
            </a:r>
          </a:p>
        </p:txBody>
      </p:sp>
      <p:sp>
        <p:nvSpPr>
          <p:cNvPr id="4" name="Slide Number Placeholder 3"/>
          <p:cNvSpPr>
            <a:spLocks noGrp="1"/>
          </p:cNvSpPr>
          <p:nvPr>
            <p:ph type="sldNum" sz="quarter" idx="5"/>
          </p:nvPr>
        </p:nvSpPr>
        <p:spPr/>
        <p:txBody>
          <a:bodyPr/>
          <a:lstStyle/>
          <a:p>
            <a:fld id="{3EEF7978-A284-4A0D-A8BE-65429320C15F}" type="slidenum">
              <a:rPr lang="en-US" smtClean="0"/>
              <a:t>8</a:t>
            </a:fld>
            <a:endParaRPr lang="en-US"/>
          </a:p>
        </p:txBody>
      </p:sp>
    </p:spTree>
    <p:extLst>
      <p:ext uri="{BB962C8B-B14F-4D97-AF65-F5344CB8AC3E}">
        <p14:creationId xmlns:p14="http://schemas.microsoft.com/office/powerpoint/2010/main" val="329470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Like Kiwanis clubs, Builders Clubs benefits your community in many ways. </a:t>
            </a:r>
          </a:p>
        </p:txBody>
      </p:sp>
      <p:sp>
        <p:nvSpPr>
          <p:cNvPr id="4" name="Slide Number Placeholder 3"/>
          <p:cNvSpPr>
            <a:spLocks noGrp="1"/>
          </p:cNvSpPr>
          <p:nvPr>
            <p:ph type="sldNum" sz="quarter" idx="5"/>
          </p:nvPr>
        </p:nvSpPr>
        <p:spPr/>
        <p:txBody>
          <a:bodyPr/>
          <a:lstStyle/>
          <a:p>
            <a:fld id="{3EEF7978-A284-4A0D-A8BE-65429320C15F}" type="slidenum">
              <a:rPr lang="en-US" smtClean="0"/>
              <a:t>9</a:t>
            </a:fld>
            <a:endParaRPr lang="en-US"/>
          </a:p>
        </p:txBody>
      </p:sp>
    </p:spTree>
    <p:extLst>
      <p:ext uri="{BB962C8B-B14F-4D97-AF65-F5344CB8AC3E}">
        <p14:creationId xmlns:p14="http://schemas.microsoft.com/office/powerpoint/2010/main" val="182408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Communities and the world have urgent and ongoing needs for basic resources and things that improve the lives of people and animals. Builders Club members learn about the needs and carry out service projects that address them. They contribute their time, lead fundraising campaigns and organize donation drives to fill these needs. They give food, warm clothing, blankets, toiletries, books, pet toys, cards, artwork, and so much more. They clean parks and beaches, serve food, visit elderly residents in assisted living facilities, grow community gardens, and more.</a:t>
            </a:r>
          </a:p>
        </p:txBody>
      </p:sp>
      <p:sp>
        <p:nvSpPr>
          <p:cNvPr id="4" name="Slide Number Placeholder 3"/>
          <p:cNvSpPr>
            <a:spLocks noGrp="1"/>
          </p:cNvSpPr>
          <p:nvPr>
            <p:ph type="sldNum" sz="quarter" idx="5"/>
          </p:nvPr>
        </p:nvSpPr>
        <p:spPr/>
        <p:txBody>
          <a:bodyPr/>
          <a:lstStyle/>
          <a:p>
            <a:fld id="{3EEF7978-A284-4A0D-A8BE-65429320C15F}" type="slidenum">
              <a:rPr lang="en-US" smtClean="0"/>
              <a:t>10</a:t>
            </a:fld>
            <a:endParaRPr lang="en-US"/>
          </a:p>
        </p:txBody>
      </p:sp>
    </p:spTree>
    <p:extLst>
      <p:ext uri="{BB962C8B-B14F-4D97-AF65-F5344CB8AC3E}">
        <p14:creationId xmlns:p14="http://schemas.microsoft.com/office/powerpoint/2010/main" val="1465362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0.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bg>
      <p:bgPr>
        <a:solidFill>
          <a:srgbClr val="0065A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31866"/>
            <a:ext cx="9144000" cy="2387600"/>
          </a:xfrm>
        </p:spPr>
        <p:txBody>
          <a:bodyPr anchor="b">
            <a:noAutofit/>
          </a:bodyPr>
          <a:lstStyle>
            <a:lvl1pPr algn="ctr">
              <a:defRPr sz="6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11541"/>
            <a:ext cx="9144000" cy="807123"/>
          </a:xfrm>
        </p:spPr>
        <p:txBody>
          <a:bodyPr>
            <a:noAutofit/>
          </a:bodyPr>
          <a:lstStyle>
            <a:lvl1pPr marL="0" indent="0" algn="ctr">
              <a:buNone/>
              <a:defRPr sz="2800">
                <a:solidFill>
                  <a:srgbClr val="41C3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0B9BFD48-2B18-1D4B-87D9-E242BA4877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14469" y="5215432"/>
            <a:ext cx="3163061" cy="1021404"/>
          </a:xfrm>
          <a:prstGeom prst="rect">
            <a:avLst/>
          </a:prstGeom>
        </p:spPr>
      </p:pic>
      <p:pic>
        <p:nvPicPr>
          <p:cNvPr id="15" name="Picture 14">
            <a:extLst>
              <a:ext uri="{FF2B5EF4-FFF2-40B4-BE49-F238E27FC236}">
                <a16:creationId xmlns:a16="http://schemas.microsoft.com/office/drawing/2014/main" id="{EF237983-B8E5-4B47-915E-8FF2EE19158C}"/>
              </a:ext>
            </a:extLst>
          </p:cNvPr>
          <p:cNvPicPr>
            <a:picLocks noChangeAspect="1"/>
          </p:cNvPicPr>
          <p:nvPr userDrawn="1"/>
        </p:nvPicPr>
        <p:blipFill>
          <a:blip r:embed="rId3"/>
          <a:stretch>
            <a:fillRect/>
          </a:stretch>
        </p:blipFill>
        <p:spPr>
          <a:xfrm>
            <a:off x="323067" y="302043"/>
            <a:ext cx="1831410" cy="2252925"/>
          </a:xfrm>
          <a:prstGeom prst="rect">
            <a:avLst/>
          </a:prstGeom>
        </p:spPr>
      </p:pic>
      <p:pic>
        <p:nvPicPr>
          <p:cNvPr id="16" name="Picture 15">
            <a:extLst>
              <a:ext uri="{FF2B5EF4-FFF2-40B4-BE49-F238E27FC236}">
                <a16:creationId xmlns:a16="http://schemas.microsoft.com/office/drawing/2014/main" id="{ED601AAC-C748-C846-B045-43D54169C9DD}"/>
              </a:ext>
            </a:extLst>
          </p:cNvPr>
          <p:cNvPicPr>
            <a:picLocks noChangeAspect="1"/>
          </p:cNvPicPr>
          <p:nvPr userDrawn="1"/>
        </p:nvPicPr>
        <p:blipFill>
          <a:blip r:embed="rId4"/>
          <a:stretch>
            <a:fillRect/>
          </a:stretch>
        </p:blipFill>
        <p:spPr>
          <a:xfrm>
            <a:off x="9599460" y="4510739"/>
            <a:ext cx="2387600" cy="2082800"/>
          </a:xfrm>
          <a:prstGeom prst="rect">
            <a:avLst/>
          </a:prstGeom>
        </p:spPr>
      </p:pic>
    </p:spTree>
    <p:extLst>
      <p:ext uri="{BB962C8B-B14F-4D97-AF65-F5344CB8AC3E}">
        <p14:creationId xmlns:p14="http://schemas.microsoft.com/office/powerpoint/2010/main" val="70407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7" name="Snip Single Corner Rectangle 16">
            <a:extLst>
              <a:ext uri="{FF2B5EF4-FFF2-40B4-BE49-F238E27FC236}">
                <a16:creationId xmlns:a16="http://schemas.microsoft.com/office/drawing/2014/main" id="{4BA1AAC5-1C95-5D4E-8F30-4366BE9E82B7}"/>
              </a:ext>
            </a:extLst>
          </p:cNvPr>
          <p:cNvSpPr/>
          <p:nvPr userDrawn="1"/>
        </p:nvSpPr>
        <p:spPr>
          <a:xfrm rot="10800000">
            <a:off x="860711" y="3485614"/>
            <a:ext cx="3246644" cy="2652410"/>
          </a:xfrm>
          <a:prstGeom prst="snip1Rect">
            <a:avLst>
              <a:gd name="adj" fmla="val 9983"/>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2">
            <a:extLst>
              <a:ext uri="{FF2B5EF4-FFF2-40B4-BE49-F238E27FC236}">
                <a16:creationId xmlns:a16="http://schemas.microsoft.com/office/drawing/2014/main" id="{4959E3CC-5412-244E-88EA-59CC538EC47C}"/>
              </a:ext>
            </a:extLst>
          </p:cNvPr>
          <p:cNvSpPr>
            <a:spLocks noGrp="1"/>
          </p:cNvSpPr>
          <p:nvPr>
            <p:ph type="pic" sz="quarter" idx="14"/>
          </p:nvPr>
        </p:nvSpPr>
        <p:spPr>
          <a:xfrm>
            <a:off x="4493260" y="1718307"/>
            <a:ext cx="3205480" cy="1743122"/>
          </a:xfrm>
          <a:prstGeom prst="rect">
            <a:avLst/>
          </a:prstGeom>
        </p:spPr>
        <p:txBody>
          <a:bodyPr>
            <a:normAutofit/>
          </a:bodyPr>
          <a:lstStyle>
            <a:lvl1pPr marL="0" indent="0" algn="ctr">
              <a:buNone/>
              <a:defRPr sz="1800"/>
            </a:lvl1pPr>
          </a:lstStyle>
          <a:p>
            <a:endParaRPr lang="en-US"/>
          </a:p>
        </p:txBody>
      </p:sp>
      <p:sp>
        <p:nvSpPr>
          <p:cNvPr id="8" name="Picture Placeholder 12">
            <a:extLst>
              <a:ext uri="{FF2B5EF4-FFF2-40B4-BE49-F238E27FC236}">
                <a16:creationId xmlns:a16="http://schemas.microsoft.com/office/drawing/2014/main" id="{2222B8C1-AA69-4B49-A1A9-A7127BDFD149}"/>
              </a:ext>
            </a:extLst>
          </p:cNvPr>
          <p:cNvSpPr>
            <a:spLocks noGrp="1"/>
          </p:cNvSpPr>
          <p:nvPr>
            <p:ph type="pic" sz="quarter" idx="20"/>
          </p:nvPr>
        </p:nvSpPr>
        <p:spPr>
          <a:xfrm>
            <a:off x="873238" y="1718307"/>
            <a:ext cx="3205480" cy="1743122"/>
          </a:xfrm>
          <a:prstGeom prst="rect">
            <a:avLst/>
          </a:prstGeom>
        </p:spPr>
        <p:txBody>
          <a:bodyPr>
            <a:normAutofit/>
          </a:bodyPr>
          <a:lstStyle>
            <a:lvl1pPr marL="0" indent="0" algn="ctr">
              <a:buNone/>
              <a:defRPr sz="1800"/>
            </a:lvl1pPr>
          </a:lstStyle>
          <a:p>
            <a:endParaRPr lang="en-US"/>
          </a:p>
        </p:txBody>
      </p:sp>
      <p:sp>
        <p:nvSpPr>
          <p:cNvPr id="9" name="Picture Placeholder 12">
            <a:extLst>
              <a:ext uri="{FF2B5EF4-FFF2-40B4-BE49-F238E27FC236}">
                <a16:creationId xmlns:a16="http://schemas.microsoft.com/office/drawing/2014/main" id="{4CCA7A55-9FB7-C54A-B864-79564FF2356B}"/>
              </a:ext>
            </a:extLst>
          </p:cNvPr>
          <p:cNvSpPr>
            <a:spLocks noGrp="1"/>
          </p:cNvSpPr>
          <p:nvPr>
            <p:ph type="pic" sz="quarter" idx="21"/>
          </p:nvPr>
        </p:nvSpPr>
        <p:spPr>
          <a:xfrm>
            <a:off x="8110742" y="1718307"/>
            <a:ext cx="3205480" cy="1743122"/>
          </a:xfrm>
          <a:prstGeom prst="rect">
            <a:avLst/>
          </a:prstGeom>
        </p:spPr>
        <p:txBody>
          <a:bodyPr>
            <a:normAutofit/>
          </a:bodyPr>
          <a:lstStyle>
            <a:lvl1pPr marL="0" indent="0" algn="ctr">
              <a:buNone/>
              <a:defRPr sz="1800"/>
            </a:lvl1pPr>
          </a:lstStyle>
          <a:p>
            <a:endParaRPr lang="en-US" dirty="0"/>
          </a:p>
        </p:txBody>
      </p:sp>
      <p:sp>
        <p:nvSpPr>
          <p:cNvPr id="16" name="Title 1">
            <a:extLst>
              <a:ext uri="{FF2B5EF4-FFF2-40B4-BE49-F238E27FC236}">
                <a16:creationId xmlns:a16="http://schemas.microsoft.com/office/drawing/2014/main" id="{87134E4A-4C8F-7C4D-8EEC-80EA4A537103}"/>
              </a:ext>
            </a:extLst>
          </p:cNvPr>
          <p:cNvSpPr>
            <a:spLocks noGrp="1"/>
          </p:cNvSpPr>
          <p:nvPr>
            <p:ph type="title"/>
          </p:nvPr>
        </p:nvSpPr>
        <p:spPr>
          <a:xfrm>
            <a:off x="864297" y="719976"/>
            <a:ext cx="9194104" cy="970712"/>
          </a:xfrm>
        </p:spPr>
        <p:txBody>
          <a:bodyPr>
            <a:normAutofit/>
          </a:bodyPr>
          <a:lstStyle>
            <a:lvl1pPr>
              <a:defRPr sz="4000"/>
            </a:lvl1pPr>
          </a:lstStyle>
          <a:p>
            <a:r>
              <a:rPr lang="en-US" dirty="0"/>
              <a:t>Click to edit Master title style</a:t>
            </a:r>
          </a:p>
        </p:txBody>
      </p:sp>
      <p:sp>
        <p:nvSpPr>
          <p:cNvPr id="18" name="Snip Single Corner Rectangle 17">
            <a:extLst>
              <a:ext uri="{FF2B5EF4-FFF2-40B4-BE49-F238E27FC236}">
                <a16:creationId xmlns:a16="http://schemas.microsoft.com/office/drawing/2014/main" id="{C3CA2156-2D15-3740-BD83-8061C8B90307}"/>
              </a:ext>
            </a:extLst>
          </p:cNvPr>
          <p:cNvSpPr/>
          <p:nvPr userDrawn="1"/>
        </p:nvSpPr>
        <p:spPr>
          <a:xfrm rot="10800000">
            <a:off x="4480733" y="3485614"/>
            <a:ext cx="3246644" cy="2652410"/>
          </a:xfrm>
          <a:prstGeom prst="snip1Rect">
            <a:avLst>
              <a:gd name="adj" fmla="val 9983"/>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nip Single Corner Rectangle 19">
            <a:extLst>
              <a:ext uri="{FF2B5EF4-FFF2-40B4-BE49-F238E27FC236}">
                <a16:creationId xmlns:a16="http://schemas.microsoft.com/office/drawing/2014/main" id="{AC10EF70-F79D-DA4E-82F6-121F89EDEC79}"/>
              </a:ext>
            </a:extLst>
          </p:cNvPr>
          <p:cNvSpPr/>
          <p:nvPr userDrawn="1"/>
        </p:nvSpPr>
        <p:spPr>
          <a:xfrm rot="10800000">
            <a:off x="8100755" y="3485614"/>
            <a:ext cx="3246644" cy="2652410"/>
          </a:xfrm>
          <a:prstGeom prst="snip1Rect">
            <a:avLst>
              <a:gd name="adj" fmla="val 9983"/>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C72B504-222D-FA4B-89EE-3D528BCFAE71}"/>
              </a:ext>
            </a:extLst>
          </p:cNvPr>
          <p:cNvPicPr>
            <a:picLocks noChangeAspect="1"/>
          </p:cNvPicPr>
          <p:nvPr userDrawn="1"/>
        </p:nvPicPr>
        <p:blipFill>
          <a:blip r:embed="rId2"/>
          <a:stretch>
            <a:fillRect/>
          </a:stretch>
        </p:blipFill>
        <p:spPr>
          <a:xfrm>
            <a:off x="10622071" y="275804"/>
            <a:ext cx="1295994" cy="1274394"/>
          </a:xfrm>
          <a:prstGeom prst="rect">
            <a:avLst/>
          </a:prstGeom>
        </p:spPr>
      </p:pic>
      <p:sp>
        <p:nvSpPr>
          <p:cNvPr id="14" name="Text Placeholder 2">
            <a:extLst>
              <a:ext uri="{FF2B5EF4-FFF2-40B4-BE49-F238E27FC236}">
                <a16:creationId xmlns:a16="http://schemas.microsoft.com/office/drawing/2014/main" id="{F0C4B83B-9960-144E-B34B-CC379D441515}"/>
              </a:ext>
            </a:extLst>
          </p:cNvPr>
          <p:cNvSpPr>
            <a:spLocks noGrp="1"/>
          </p:cNvSpPr>
          <p:nvPr>
            <p:ph type="body" idx="24" hasCustomPrompt="1"/>
          </p:nvPr>
        </p:nvSpPr>
        <p:spPr>
          <a:xfrm>
            <a:off x="1122401"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
        <p:nvSpPr>
          <p:cNvPr id="15" name="Text Placeholder 2">
            <a:extLst>
              <a:ext uri="{FF2B5EF4-FFF2-40B4-BE49-F238E27FC236}">
                <a16:creationId xmlns:a16="http://schemas.microsoft.com/office/drawing/2014/main" id="{E1B99FBD-0CE7-C34E-88CA-131EB34A2A74}"/>
              </a:ext>
            </a:extLst>
          </p:cNvPr>
          <p:cNvSpPr>
            <a:spLocks noGrp="1"/>
          </p:cNvSpPr>
          <p:nvPr>
            <p:ph type="body" idx="25" hasCustomPrompt="1"/>
          </p:nvPr>
        </p:nvSpPr>
        <p:spPr>
          <a:xfrm>
            <a:off x="4737959"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
        <p:nvSpPr>
          <p:cNvPr id="22" name="Text Placeholder 2">
            <a:extLst>
              <a:ext uri="{FF2B5EF4-FFF2-40B4-BE49-F238E27FC236}">
                <a16:creationId xmlns:a16="http://schemas.microsoft.com/office/drawing/2014/main" id="{4E6E9361-E4FE-A64A-AF30-EE7F331DFB71}"/>
              </a:ext>
            </a:extLst>
          </p:cNvPr>
          <p:cNvSpPr>
            <a:spLocks noGrp="1"/>
          </p:cNvSpPr>
          <p:nvPr>
            <p:ph type="body" idx="26" hasCustomPrompt="1"/>
          </p:nvPr>
        </p:nvSpPr>
        <p:spPr>
          <a:xfrm>
            <a:off x="8364028"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2974170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Layout T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C9D20C-F84C-BD4B-8017-5F1A23B2A0F7}"/>
              </a:ext>
            </a:extLst>
          </p:cNvPr>
          <p:cNvSpPr/>
          <p:nvPr userDrawn="1"/>
        </p:nvSpPr>
        <p:spPr>
          <a:xfrm>
            <a:off x="0" y="-258581"/>
            <a:ext cx="12192000" cy="3687581"/>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26C57C-3BAB-AD44-AA2C-697D4CF5DABB}"/>
              </a:ext>
            </a:extLst>
          </p:cNvPr>
          <p:cNvPicPr>
            <a:picLocks noChangeAspect="1"/>
          </p:cNvPicPr>
          <p:nvPr userDrawn="1"/>
        </p:nvPicPr>
        <p:blipFill>
          <a:blip r:embed="rId2"/>
          <a:stretch>
            <a:fillRect/>
          </a:stretch>
        </p:blipFill>
        <p:spPr>
          <a:xfrm>
            <a:off x="634871" y="470830"/>
            <a:ext cx="2251178" cy="2243624"/>
          </a:xfrm>
          <a:prstGeom prst="rect">
            <a:avLst/>
          </a:prstGeom>
        </p:spPr>
      </p:pic>
      <p:sp>
        <p:nvSpPr>
          <p:cNvPr id="8" name="Title 1">
            <a:extLst>
              <a:ext uri="{FF2B5EF4-FFF2-40B4-BE49-F238E27FC236}">
                <a16:creationId xmlns:a16="http://schemas.microsoft.com/office/drawing/2014/main" id="{F734CE5A-1574-5645-AA66-ED174DC69491}"/>
              </a:ext>
            </a:extLst>
          </p:cNvPr>
          <p:cNvSpPr>
            <a:spLocks noGrp="1"/>
          </p:cNvSpPr>
          <p:nvPr>
            <p:ph type="title"/>
          </p:nvPr>
        </p:nvSpPr>
        <p:spPr>
          <a:xfrm>
            <a:off x="3720230" y="420726"/>
            <a:ext cx="7633569" cy="970712"/>
          </a:xfrm>
        </p:spPr>
        <p:txBody>
          <a:bodyPr>
            <a:noAutofit/>
          </a:bodyPr>
          <a:lstStyle>
            <a:lvl1pPr>
              <a:defRPr sz="4000">
                <a:solidFill>
                  <a:srgbClr val="0065A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4015C85E-D9F5-694B-A9BA-E8B1B8B2B02F}"/>
              </a:ext>
            </a:extLst>
          </p:cNvPr>
          <p:cNvSpPr>
            <a:spLocks noGrp="1"/>
          </p:cNvSpPr>
          <p:nvPr>
            <p:ph sz="half" idx="13" hasCustomPrompt="1"/>
          </p:nvPr>
        </p:nvSpPr>
        <p:spPr>
          <a:xfrm>
            <a:off x="838200" y="4008329"/>
            <a:ext cx="10515597" cy="1954060"/>
          </a:xfrm>
        </p:spPr>
        <p:txBody>
          <a:bodyPr>
            <a:noAutofit/>
          </a:bodyPr>
          <a:lstStyle>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1"/>
            <a:r>
              <a:rPr lang="en-US" dirty="0"/>
              <a:t>Click to edit copy</a:t>
            </a:r>
          </a:p>
        </p:txBody>
      </p:sp>
      <p:sp>
        <p:nvSpPr>
          <p:cNvPr id="11" name="Subtitle 2">
            <a:extLst>
              <a:ext uri="{FF2B5EF4-FFF2-40B4-BE49-F238E27FC236}">
                <a16:creationId xmlns:a16="http://schemas.microsoft.com/office/drawing/2014/main" id="{1DC44615-4EF1-AF42-A400-FA179B2FEF88}"/>
              </a:ext>
            </a:extLst>
          </p:cNvPr>
          <p:cNvSpPr>
            <a:spLocks noGrp="1"/>
          </p:cNvSpPr>
          <p:nvPr>
            <p:ph type="subTitle" idx="1"/>
          </p:nvPr>
        </p:nvSpPr>
        <p:spPr>
          <a:xfrm>
            <a:off x="3720229" y="1422968"/>
            <a:ext cx="7633568" cy="1383294"/>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54430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Layout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1C027C-0D4F-6A43-A4EA-CD462D79BECC}"/>
              </a:ext>
            </a:extLst>
          </p:cNvPr>
          <p:cNvSpPr/>
          <p:nvPr userDrawn="1"/>
        </p:nvSpPr>
        <p:spPr>
          <a:xfrm>
            <a:off x="-1" y="0"/>
            <a:ext cx="620038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47772D-8393-C346-B48D-1C184C3202C2}"/>
              </a:ext>
            </a:extLst>
          </p:cNvPr>
          <p:cNvSpPr/>
          <p:nvPr userDrawn="1"/>
        </p:nvSpPr>
        <p:spPr>
          <a:xfrm>
            <a:off x="9244208" y="5179521"/>
            <a:ext cx="3230107" cy="971321"/>
          </a:xfrm>
          <a:prstGeom prst="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149966A-227D-3D44-AA20-032889871DE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580084" y="5319261"/>
            <a:ext cx="2175832" cy="702612"/>
          </a:xfrm>
          <a:prstGeom prst="rect">
            <a:avLst/>
          </a:prstGeom>
        </p:spPr>
      </p:pic>
      <p:sp>
        <p:nvSpPr>
          <p:cNvPr id="9" name="Title 1">
            <a:extLst>
              <a:ext uri="{FF2B5EF4-FFF2-40B4-BE49-F238E27FC236}">
                <a16:creationId xmlns:a16="http://schemas.microsoft.com/office/drawing/2014/main" id="{CF4B1EB9-F7E1-9E4B-B656-491EB1B74BAA}"/>
              </a:ext>
            </a:extLst>
          </p:cNvPr>
          <p:cNvSpPr>
            <a:spLocks noGrp="1"/>
          </p:cNvSpPr>
          <p:nvPr>
            <p:ph type="title"/>
          </p:nvPr>
        </p:nvSpPr>
        <p:spPr>
          <a:xfrm>
            <a:off x="776614" y="719975"/>
            <a:ext cx="4647155" cy="1710074"/>
          </a:xfrm>
        </p:spPr>
        <p:txBody>
          <a:bodyPr>
            <a:noAutofit/>
          </a:bodyPr>
          <a:lstStyle>
            <a:lvl1pPr>
              <a:defRPr sz="4000"/>
            </a:lvl1pPr>
          </a:lstStyle>
          <a:p>
            <a:r>
              <a:rPr lang="en-US" dirty="0"/>
              <a:t>Click to edit Master title style</a:t>
            </a:r>
          </a:p>
        </p:txBody>
      </p:sp>
      <p:sp>
        <p:nvSpPr>
          <p:cNvPr id="10" name="Content Placeholder 2">
            <a:extLst>
              <a:ext uri="{FF2B5EF4-FFF2-40B4-BE49-F238E27FC236}">
                <a16:creationId xmlns:a16="http://schemas.microsoft.com/office/drawing/2014/main" id="{8729E522-4BE7-DD43-93A7-94BE9B4672A0}"/>
              </a:ext>
            </a:extLst>
          </p:cNvPr>
          <p:cNvSpPr>
            <a:spLocks noGrp="1"/>
          </p:cNvSpPr>
          <p:nvPr>
            <p:ph sz="half" idx="1"/>
          </p:nvPr>
        </p:nvSpPr>
        <p:spPr>
          <a:xfrm>
            <a:off x="776614" y="2655518"/>
            <a:ext cx="4647156" cy="34953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2786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Layout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71D69B-6C59-8C4E-AC22-951DDFC497D4}"/>
              </a:ext>
            </a:extLst>
          </p:cNvPr>
          <p:cNvSpPr/>
          <p:nvPr userDrawn="1"/>
        </p:nvSpPr>
        <p:spPr>
          <a:xfrm>
            <a:off x="0" y="0"/>
            <a:ext cx="6096000" cy="6858000"/>
          </a:xfrm>
          <a:prstGeom prst="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F9B30CB-F234-6E47-92B3-26B778BF1F04}"/>
              </a:ext>
            </a:extLst>
          </p:cNvPr>
          <p:cNvSpPr>
            <a:spLocks noGrp="1"/>
          </p:cNvSpPr>
          <p:nvPr>
            <p:ph type="title"/>
          </p:nvPr>
        </p:nvSpPr>
        <p:spPr>
          <a:xfrm>
            <a:off x="6864263" y="719975"/>
            <a:ext cx="4647155" cy="1710074"/>
          </a:xfrm>
        </p:spPr>
        <p:txBody>
          <a:bodyPr>
            <a:noAutofit/>
          </a:bodyPr>
          <a:lstStyle>
            <a:lvl1pPr>
              <a:defRPr sz="4000"/>
            </a:lvl1pPr>
          </a:lstStyle>
          <a:p>
            <a:r>
              <a:rPr lang="en-US" dirty="0"/>
              <a:t>Click to edit Master title style</a:t>
            </a:r>
          </a:p>
        </p:txBody>
      </p:sp>
      <p:sp>
        <p:nvSpPr>
          <p:cNvPr id="10" name="Content Placeholder 2">
            <a:extLst>
              <a:ext uri="{FF2B5EF4-FFF2-40B4-BE49-F238E27FC236}">
                <a16:creationId xmlns:a16="http://schemas.microsoft.com/office/drawing/2014/main" id="{4B06F53A-F28B-8A41-ABFA-62151A5F6583}"/>
              </a:ext>
            </a:extLst>
          </p:cNvPr>
          <p:cNvSpPr>
            <a:spLocks noGrp="1"/>
          </p:cNvSpPr>
          <p:nvPr>
            <p:ph sz="half" idx="1"/>
          </p:nvPr>
        </p:nvSpPr>
        <p:spPr>
          <a:xfrm>
            <a:off x="6864263" y="2655518"/>
            <a:ext cx="4647156" cy="34953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8EEE3786-7474-0848-B4D8-FA9889A1727C}"/>
              </a:ext>
            </a:extLst>
          </p:cNvPr>
          <p:cNvSpPr>
            <a:spLocks noGrp="1"/>
          </p:cNvSpPr>
          <p:nvPr>
            <p:ph idx="10" hasCustomPrompt="1"/>
          </p:nvPr>
        </p:nvSpPr>
        <p:spPr>
          <a:xfrm>
            <a:off x="839243" y="1340285"/>
            <a:ext cx="4396635" cy="526094"/>
          </a:xfrm>
          <a:noFill/>
        </p:spPr>
        <p:txBody>
          <a:bodyPr>
            <a:noAutofit/>
          </a:bodyPr>
          <a:lstStyle>
            <a:lvl1pPr marL="0" indent="0">
              <a:buNone/>
              <a:defRPr sz="3200" b="1">
                <a:solidFill>
                  <a:srgbClr val="41C3DC"/>
                </a:solidFill>
              </a:defRPr>
            </a:lvl1pPr>
          </a:lstStyle>
          <a:p>
            <a:pPr lvl="0"/>
            <a:r>
              <a:rPr lang="en-US" dirty="0"/>
              <a:t>Click to edit title</a:t>
            </a:r>
          </a:p>
        </p:txBody>
      </p:sp>
      <p:pic>
        <p:nvPicPr>
          <p:cNvPr id="15" name="Picture 14">
            <a:extLst>
              <a:ext uri="{FF2B5EF4-FFF2-40B4-BE49-F238E27FC236}">
                <a16:creationId xmlns:a16="http://schemas.microsoft.com/office/drawing/2014/main" id="{EA53A0E1-3014-824E-9A46-B209102057F1}"/>
              </a:ext>
            </a:extLst>
          </p:cNvPr>
          <p:cNvPicPr>
            <a:picLocks noChangeAspect="1"/>
          </p:cNvPicPr>
          <p:nvPr userDrawn="1"/>
        </p:nvPicPr>
        <p:blipFill>
          <a:blip r:embed="rId2"/>
          <a:stretch>
            <a:fillRect/>
          </a:stretch>
        </p:blipFill>
        <p:spPr>
          <a:xfrm>
            <a:off x="261482" y="417227"/>
            <a:ext cx="419100" cy="431800"/>
          </a:xfrm>
          <a:prstGeom prst="rect">
            <a:avLst/>
          </a:prstGeom>
        </p:spPr>
      </p:pic>
      <p:pic>
        <p:nvPicPr>
          <p:cNvPr id="16" name="Picture 15">
            <a:extLst>
              <a:ext uri="{FF2B5EF4-FFF2-40B4-BE49-F238E27FC236}">
                <a16:creationId xmlns:a16="http://schemas.microsoft.com/office/drawing/2014/main" id="{A14AF678-39CD-7841-932E-B2E0D2E06BF4}"/>
              </a:ext>
            </a:extLst>
          </p:cNvPr>
          <p:cNvPicPr>
            <a:picLocks noChangeAspect="1"/>
          </p:cNvPicPr>
          <p:nvPr userDrawn="1"/>
        </p:nvPicPr>
        <p:blipFill>
          <a:blip r:embed="rId3"/>
          <a:stretch>
            <a:fillRect/>
          </a:stretch>
        </p:blipFill>
        <p:spPr>
          <a:xfrm>
            <a:off x="942064" y="267867"/>
            <a:ext cx="203200" cy="228600"/>
          </a:xfrm>
          <a:prstGeom prst="rect">
            <a:avLst/>
          </a:prstGeom>
        </p:spPr>
      </p:pic>
      <p:pic>
        <p:nvPicPr>
          <p:cNvPr id="17" name="Picture 16">
            <a:extLst>
              <a:ext uri="{FF2B5EF4-FFF2-40B4-BE49-F238E27FC236}">
                <a16:creationId xmlns:a16="http://schemas.microsoft.com/office/drawing/2014/main" id="{24CF4EA8-70DF-6249-B073-F3A93E9B8AB3}"/>
              </a:ext>
            </a:extLst>
          </p:cNvPr>
          <p:cNvPicPr>
            <a:picLocks noChangeAspect="1"/>
          </p:cNvPicPr>
          <p:nvPr userDrawn="1"/>
        </p:nvPicPr>
        <p:blipFill>
          <a:blip r:embed="rId4"/>
          <a:stretch>
            <a:fillRect/>
          </a:stretch>
        </p:blipFill>
        <p:spPr>
          <a:xfrm>
            <a:off x="1043664" y="764334"/>
            <a:ext cx="419100" cy="330200"/>
          </a:xfrm>
          <a:prstGeom prst="rect">
            <a:avLst/>
          </a:prstGeom>
        </p:spPr>
      </p:pic>
      <p:pic>
        <p:nvPicPr>
          <p:cNvPr id="18" name="Picture 17">
            <a:extLst>
              <a:ext uri="{FF2B5EF4-FFF2-40B4-BE49-F238E27FC236}">
                <a16:creationId xmlns:a16="http://schemas.microsoft.com/office/drawing/2014/main" id="{32D33756-45BE-E441-AB3C-BAAF99C7EA92}"/>
              </a:ext>
            </a:extLst>
          </p:cNvPr>
          <p:cNvPicPr>
            <a:picLocks noChangeAspect="1"/>
          </p:cNvPicPr>
          <p:nvPr userDrawn="1"/>
        </p:nvPicPr>
        <p:blipFill>
          <a:blip r:embed="rId5"/>
          <a:stretch>
            <a:fillRect/>
          </a:stretch>
        </p:blipFill>
        <p:spPr>
          <a:xfrm>
            <a:off x="5456389" y="5549593"/>
            <a:ext cx="419100" cy="431800"/>
          </a:xfrm>
          <a:prstGeom prst="rect">
            <a:avLst/>
          </a:prstGeom>
        </p:spPr>
      </p:pic>
      <p:pic>
        <p:nvPicPr>
          <p:cNvPr id="19" name="Picture 18">
            <a:extLst>
              <a:ext uri="{FF2B5EF4-FFF2-40B4-BE49-F238E27FC236}">
                <a16:creationId xmlns:a16="http://schemas.microsoft.com/office/drawing/2014/main" id="{11D1440C-1F71-194E-8FD0-2CE4309A04AB}"/>
              </a:ext>
            </a:extLst>
          </p:cNvPr>
          <p:cNvPicPr>
            <a:picLocks noChangeAspect="1"/>
          </p:cNvPicPr>
          <p:nvPr userDrawn="1"/>
        </p:nvPicPr>
        <p:blipFill>
          <a:blip r:embed="rId3"/>
          <a:stretch>
            <a:fillRect/>
          </a:stretch>
        </p:blipFill>
        <p:spPr>
          <a:xfrm>
            <a:off x="5705520" y="6274846"/>
            <a:ext cx="203200" cy="228600"/>
          </a:xfrm>
          <a:prstGeom prst="rect">
            <a:avLst/>
          </a:prstGeom>
        </p:spPr>
      </p:pic>
      <p:pic>
        <p:nvPicPr>
          <p:cNvPr id="20" name="Picture 19">
            <a:extLst>
              <a:ext uri="{FF2B5EF4-FFF2-40B4-BE49-F238E27FC236}">
                <a16:creationId xmlns:a16="http://schemas.microsoft.com/office/drawing/2014/main" id="{60B94EC2-370F-B64F-8D6B-D8B5CA717E0A}"/>
              </a:ext>
            </a:extLst>
          </p:cNvPr>
          <p:cNvPicPr>
            <a:picLocks noChangeAspect="1"/>
          </p:cNvPicPr>
          <p:nvPr userDrawn="1"/>
        </p:nvPicPr>
        <p:blipFill>
          <a:blip r:embed="rId6"/>
          <a:stretch>
            <a:fillRect/>
          </a:stretch>
        </p:blipFill>
        <p:spPr>
          <a:xfrm>
            <a:off x="4559951" y="6404494"/>
            <a:ext cx="203200" cy="228600"/>
          </a:xfrm>
          <a:prstGeom prst="rect">
            <a:avLst/>
          </a:prstGeom>
        </p:spPr>
      </p:pic>
      <p:pic>
        <p:nvPicPr>
          <p:cNvPr id="21" name="Picture 20">
            <a:extLst>
              <a:ext uri="{FF2B5EF4-FFF2-40B4-BE49-F238E27FC236}">
                <a16:creationId xmlns:a16="http://schemas.microsoft.com/office/drawing/2014/main" id="{0C8BFBA6-2D82-D94A-B3E4-5E5E96E194D0}"/>
              </a:ext>
            </a:extLst>
          </p:cNvPr>
          <p:cNvPicPr>
            <a:picLocks noChangeAspect="1"/>
          </p:cNvPicPr>
          <p:nvPr userDrawn="1"/>
        </p:nvPicPr>
        <p:blipFill>
          <a:blip r:embed="rId7"/>
          <a:stretch>
            <a:fillRect/>
          </a:stretch>
        </p:blipFill>
        <p:spPr>
          <a:xfrm>
            <a:off x="4950431" y="5995077"/>
            <a:ext cx="584200" cy="673100"/>
          </a:xfrm>
          <a:prstGeom prst="rect">
            <a:avLst/>
          </a:prstGeom>
        </p:spPr>
      </p:pic>
      <p:pic>
        <p:nvPicPr>
          <p:cNvPr id="22" name="Picture 21">
            <a:extLst>
              <a:ext uri="{FF2B5EF4-FFF2-40B4-BE49-F238E27FC236}">
                <a16:creationId xmlns:a16="http://schemas.microsoft.com/office/drawing/2014/main" id="{28781E11-48DC-A54E-BD17-90E040E647FB}"/>
              </a:ext>
            </a:extLst>
          </p:cNvPr>
          <p:cNvPicPr>
            <a:picLocks noChangeAspect="1"/>
          </p:cNvPicPr>
          <p:nvPr userDrawn="1"/>
        </p:nvPicPr>
        <p:blipFill>
          <a:blip r:embed="rId8"/>
          <a:stretch>
            <a:fillRect/>
          </a:stretch>
        </p:blipFill>
        <p:spPr>
          <a:xfrm>
            <a:off x="267832" y="1752079"/>
            <a:ext cx="203200" cy="228600"/>
          </a:xfrm>
          <a:prstGeom prst="rect">
            <a:avLst/>
          </a:prstGeom>
        </p:spPr>
      </p:pic>
      <p:pic>
        <p:nvPicPr>
          <p:cNvPr id="23" name="Picture 22">
            <a:extLst>
              <a:ext uri="{FF2B5EF4-FFF2-40B4-BE49-F238E27FC236}">
                <a16:creationId xmlns:a16="http://schemas.microsoft.com/office/drawing/2014/main" id="{362472AF-2A16-6A4E-A109-9B2BA8945432}"/>
              </a:ext>
            </a:extLst>
          </p:cNvPr>
          <p:cNvPicPr>
            <a:picLocks noChangeAspect="1"/>
          </p:cNvPicPr>
          <p:nvPr userDrawn="1"/>
        </p:nvPicPr>
        <p:blipFill>
          <a:blip r:embed="rId8"/>
          <a:stretch>
            <a:fillRect/>
          </a:stretch>
        </p:blipFill>
        <p:spPr>
          <a:xfrm>
            <a:off x="1655267" y="441543"/>
            <a:ext cx="203200" cy="228600"/>
          </a:xfrm>
          <a:prstGeom prst="rect">
            <a:avLst/>
          </a:prstGeom>
        </p:spPr>
      </p:pic>
      <p:pic>
        <p:nvPicPr>
          <p:cNvPr id="24" name="Picture 23">
            <a:extLst>
              <a:ext uri="{FF2B5EF4-FFF2-40B4-BE49-F238E27FC236}">
                <a16:creationId xmlns:a16="http://schemas.microsoft.com/office/drawing/2014/main" id="{CFA46BD2-5F49-1144-BE17-5F8E3A716257}"/>
              </a:ext>
            </a:extLst>
          </p:cNvPr>
          <p:cNvPicPr>
            <a:picLocks noChangeAspect="1"/>
          </p:cNvPicPr>
          <p:nvPr userDrawn="1"/>
        </p:nvPicPr>
        <p:blipFill>
          <a:blip r:embed="rId9"/>
          <a:stretch>
            <a:fillRect/>
          </a:stretch>
        </p:blipFill>
        <p:spPr>
          <a:xfrm>
            <a:off x="176323" y="1052903"/>
            <a:ext cx="457200" cy="495300"/>
          </a:xfrm>
          <a:prstGeom prst="rect">
            <a:avLst/>
          </a:prstGeom>
        </p:spPr>
      </p:pic>
      <p:sp>
        <p:nvSpPr>
          <p:cNvPr id="25" name="Text Placeholder 2">
            <a:extLst>
              <a:ext uri="{FF2B5EF4-FFF2-40B4-BE49-F238E27FC236}">
                <a16:creationId xmlns:a16="http://schemas.microsoft.com/office/drawing/2014/main" id="{296B2600-7B7A-2840-96DE-24ED80ACD039}"/>
              </a:ext>
            </a:extLst>
          </p:cNvPr>
          <p:cNvSpPr>
            <a:spLocks noGrp="1"/>
          </p:cNvSpPr>
          <p:nvPr>
            <p:ph type="body" idx="14" hasCustomPrompt="1"/>
          </p:nvPr>
        </p:nvSpPr>
        <p:spPr>
          <a:xfrm>
            <a:off x="816625" y="2048006"/>
            <a:ext cx="4419253" cy="3757248"/>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15837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525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02038"/>
            <a:ext cx="9144000" cy="1655762"/>
          </a:xfrm>
        </p:spPr>
        <p:txBody>
          <a:bodyPr>
            <a:noAutofit/>
          </a:bodyPr>
          <a:lstStyle>
            <a:lvl1pPr marL="0" indent="0" algn="ctr">
              <a:buNone/>
              <a:defRPr sz="2800">
                <a:solidFill>
                  <a:srgbClr val="41C3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B958850D-86D5-5E4F-B281-6FCF7336B74D}"/>
              </a:ext>
            </a:extLst>
          </p:cNvPr>
          <p:cNvPicPr>
            <a:picLocks noChangeAspect="1"/>
          </p:cNvPicPr>
          <p:nvPr userDrawn="1"/>
        </p:nvPicPr>
        <p:blipFill>
          <a:blip r:embed="rId2">
            <a:alphaModFix amt="3000"/>
          </a:blip>
          <a:stretch>
            <a:fillRect/>
          </a:stretch>
        </p:blipFill>
        <p:spPr>
          <a:xfrm>
            <a:off x="4612882" y="-623915"/>
            <a:ext cx="8207795" cy="8207795"/>
          </a:xfrm>
          <a:prstGeom prst="rect">
            <a:avLst/>
          </a:prstGeom>
        </p:spPr>
      </p:pic>
    </p:spTree>
    <p:extLst>
      <p:ext uri="{BB962C8B-B14F-4D97-AF65-F5344CB8AC3E}">
        <p14:creationId xmlns:p14="http://schemas.microsoft.com/office/powerpoint/2010/main" val="379110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319C86-1D7F-7C45-A3C2-3C371197AE33}"/>
              </a:ext>
            </a:extLst>
          </p:cNvPr>
          <p:cNvSpPr/>
          <p:nvPr userDrawn="1"/>
        </p:nvSpPr>
        <p:spPr>
          <a:xfrm>
            <a:off x="6096000" y="0"/>
            <a:ext cx="6096000" cy="685800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7014575" y="1703540"/>
            <a:ext cx="4546948" cy="2221576"/>
          </a:xfrm>
        </p:spPr>
        <p:txBody>
          <a:bodyPr anchor="b">
            <a:noAutofit/>
          </a:bodyPr>
          <a:lstStyle>
            <a:lvl1pPr algn="ctr">
              <a:defRPr sz="5400">
                <a:solidFill>
                  <a:srgbClr val="0065A1"/>
                </a:solidFill>
              </a:defRPr>
            </a:lvl1pPr>
          </a:lstStyle>
          <a:p>
            <a:r>
              <a:rPr lang="en-US" dirty="0"/>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7014575" y="4277509"/>
            <a:ext cx="4546948" cy="792803"/>
          </a:xfrm>
        </p:spPr>
        <p:txBody>
          <a:bodyPr>
            <a:no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Rectangle 13">
            <a:extLst>
              <a:ext uri="{FF2B5EF4-FFF2-40B4-BE49-F238E27FC236}">
                <a16:creationId xmlns:a16="http://schemas.microsoft.com/office/drawing/2014/main" id="{32DC66B9-067C-0E42-ACBD-05D304B1BE0D}"/>
              </a:ext>
            </a:extLst>
          </p:cNvPr>
          <p:cNvSpPr/>
          <p:nvPr userDrawn="1"/>
        </p:nvSpPr>
        <p:spPr>
          <a:xfrm>
            <a:off x="-379152" y="460180"/>
            <a:ext cx="3230107" cy="971321"/>
          </a:xfrm>
          <a:prstGeom prst="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68A4705-11D6-AA43-8E88-AC90BA3218D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7661" y="599920"/>
            <a:ext cx="2175832" cy="702612"/>
          </a:xfrm>
          <a:prstGeom prst="rect">
            <a:avLst/>
          </a:prstGeom>
        </p:spPr>
      </p:pic>
    </p:spTree>
    <p:extLst>
      <p:ext uri="{BB962C8B-B14F-4D97-AF65-F5344CB8AC3E}">
        <p14:creationId xmlns:p14="http://schemas.microsoft.com/office/powerpoint/2010/main" val="468330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4A5D63C8-C2A8-7C47-8682-2C6561F30FB7}"/>
              </a:ext>
            </a:extLst>
          </p:cNvPr>
          <p:cNvSpPr/>
          <p:nvPr userDrawn="1"/>
        </p:nvSpPr>
        <p:spPr>
          <a:xfrm>
            <a:off x="-1" y="1596452"/>
            <a:ext cx="5801193" cy="3665096"/>
          </a:xfrm>
          <a:prstGeom prst="snip1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D29DFB-9B3A-3247-9504-800CFE6DF189}"/>
              </a:ext>
            </a:extLst>
          </p:cNvPr>
          <p:cNvSpPr>
            <a:spLocks noGrp="1"/>
          </p:cNvSpPr>
          <p:nvPr>
            <p:ph idx="1" hasCustomPrompt="1"/>
          </p:nvPr>
        </p:nvSpPr>
        <p:spPr>
          <a:xfrm>
            <a:off x="613775" y="2179529"/>
            <a:ext cx="4622104" cy="526094"/>
          </a:xfrm>
        </p:spPr>
        <p:txBody>
          <a:bodyPr>
            <a:noAutofit/>
          </a:bodyPr>
          <a:lstStyle>
            <a:lvl1pPr marL="0" indent="0">
              <a:buNone/>
              <a:defRPr sz="3200" b="1">
                <a:solidFill>
                  <a:srgbClr val="41C3DC"/>
                </a:solidFill>
              </a:defRPr>
            </a:lvl1pPr>
          </a:lstStyle>
          <a:p>
            <a:pPr lvl="0"/>
            <a:r>
              <a:rPr lang="en-US" dirty="0"/>
              <a:t>Click to edit title</a:t>
            </a:r>
          </a:p>
        </p:txBody>
      </p:sp>
      <p:pic>
        <p:nvPicPr>
          <p:cNvPr id="11" name="Picture 10">
            <a:extLst>
              <a:ext uri="{FF2B5EF4-FFF2-40B4-BE49-F238E27FC236}">
                <a16:creationId xmlns:a16="http://schemas.microsoft.com/office/drawing/2014/main" id="{5D04086A-AA73-AE47-B6A9-92212185F532}"/>
              </a:ext>
            </a:extLst>
          </p:cNvPr>
          <p:cNvPicPr>
            <a:picLocks noChangeAspect="1"/>
          </p:cNvPicPr>
          <p:nvPr userDrawn="1"/>
        </p:nvPicPr>
        <p:blipFill>
          <a:blip r:embed="rId3"/>
          <a:stretch>
            <a:fillRect/>
          </a:stretch>
        </p:blipFill>
        <p:spPr>
          <a:xfrm>
            <a:off x="613775" y="1773691"/>
            <a:ext cx="203200" cy="228600"/>
          </a:xfrm>
          <a:prstGeom prst="rect">
            <a:avLst/>
          </a:prstGeom>
        </p:spPr>
      </p:pic>
      <p:pic>
        <p:nvPicPr>
          <p:cNvPr id="12" name="Picture 11">
            <a:extLst>
              <a:ext uri="{FF2B5EF4-FFF2-40B4-BE49-F238E27FC236}">
                <a16:creationId xmlns:a16="http://schemas.microsoft.com/office/drawing/2014/main" id="{CFF74060-9325-9242-AAC6-33A035FE082C}"/>
              </a:ext>
            </a:extLst>
          </p:cNvPr>
          <p:cNvPicPr>
            <a:picLocks noChangeAspect="1"/>
          </p:cNvPicPr>
          <p:nvPr userDrawn="1"/>
        </p:nvPicPr>
        <p:blipFill>
          <a:blip r:embed="rId4"/>
          <a:stretch>
            <a:fillRect/>
          </a:stretch>
        </p:blipFill>
        <p:spPr>
          <a:xfrm>
            <a:off x="97337" y="1786391"/>
            <a:ext cx="419100" cy="431800"/>
          </a:xfrm>
          <a:prstGeom prst="rect">
            <a:avLst/>
          </a:prstGeom>
        </p:spPr>
      </p:pic>
      <p:pic>
        <p:nvPicPr>
          <p:cNvPr id="14" name="Picture 13">
            <a:extLst>
              <a:ext uri="{FF2B5EF4-FFF2-40B4-BE49-F238E27FC236}">
                <a16:creationId xmlns:a16="http://schemas.microsoft.com/office/drawing/2014/main" id="{2C6F5C7C-4702-FB49-998A-523C2DD3BE93}"/>
              </a:ext>
            </a:extLst>
          </p:cNvPr>
          <p:cNvPicPr>
            <a:picLocks noChangeAspect="1"/>
          </p:cNvPicPr>
          <p:nvPr userDrawn="1"/>
        </p:nvPicPr>
        <p:blipFill>
          <a:blip r:embed="rId5"/>
          <a:stretch>
            <a:fillRect/>
          </a:stretch>
        </p:blipFill>
        <p:spPr>
          <a:xfrm>
            <a:off x="5465038" y="4415713"/>
            <a:ext cx="203200" cy="228600"/>
          </a:xfrm>
          <a:prstGeom prst="rect">
            <a:avLst/>
          </a:prstGeom>
        </p:spPr>
      </p:pic>
      <p:pic>
        <p:nvPicPr>
          <p:cNvPr id="15" name="Picture 14">
            <a:extLst>
              <a:ext uri="{FF2B5EF4-FFF2-40B4-BE49-F238E27FC236}">
                <a16:creationId xmlns:a16="http://schemas.microsoft.com/office/drawing/2014/main" id="{CBC1225C-D8D8-3F42-8BBB-63E540EB59AE}"/>
              </a:ext>
            </a:extLst>
          </p:cNvPr>
          <p:cNvPicPr>
            <a:picLocks noChangeAspect="1"/>
          </p:cNvPicPr>
          <p:nvPr userDrawn="1"/>
        </p:nvPicPr>
        <p:blipFill>
          <a:blip r:embed="rId6"/>
          <a:stretch>
            <a:fillRect/>
          </a:stretch>
        </p:blipFill>
        <p:spPr>
          <a:xfrm>
            <a:off x="5255488" y="4784942"/>
            <a:ext cx="419100" cy="330200"/>
          </a:xfrm>
          <a:prstGeom prst="rect">
            <a:avLst/>
          </a:prstGeom>
        </p:spPr>
      </p:pic>
      <p:pic>
        <p:nvPicPr>
          <p:cNvPr id="16" name="Picture 15">
            <a:extLst>
              <a:ext uri="{FF2B5EF4-FFF2-40B4-BE49-F238E27FC236}">
                <a16:creationId xmlns:a16="http://schemas.microsoft.com/office/drawing/2014/main" id="{9C564BBC-FC9C-8745-ABF1-F62BEC3C05C9}"/>
              </a:ext>
            </a:extLst>
          </p:cNvPr>
          <p:cNvPicPr>
            <a:picLocks noChangeAspect="1"/>
          </p:cNvPicPr>
          <p:nvPr userDrawn="1"/>
        </p:nvPicPr>
        <p:blipFill>
          <a:blip r:embed="rId7"/>
          <a:stretch>
            <a:fillRect/>
          </a:stretch>
        </p:blipFill>
        <p:spPr>
          <a:xfrm>
            <a:off x="4788072" y="4843094"/>
            <a:ext cx="190500" cy="241300"/>
          </a:xfrm>
          <a:prstGeom prst="rect">
            <a:avLst/>
          </a:prstGeom>
        </p:spPr>
      </p:pic>
      <p:pic>
        <p:nvPicPr>
          <p:cNvPr id="17" name="Picture 16">
            <a:extLst>
              <a:ext uri="{FF2B5EF4-FFF2-40B4-BE49-F238E27FC236}">
                <a16:creationId xmlns:a16="http://schemas.microsoft.com/office/drawing/2014/main" id="{221E4123-87B1-F142-9DD9-9681E7C9892F}"/>
              </a:ext>
            </a:extLst>
          </p:cNvPr>
          <p:cNvPicPr>
            <a:picLocks noChangeAspect="1"/>
          </p:cNvPicPr>
          <p:nvPr userDrawn="1"/>
        </p:nvPicPr>
        <p:blipFill>
          <a:blip r:embed="rId5"/>
          <a:stretch>
            <a:fillRect/>
          </a:stretch>
        </p:blipFill>
        <p:spPr>
          <a:xfrm>
            <a:off x="205287" y="2408130"/>
            <a:ext cx="203200" cy="228600"/>
          </a:xfrm>
          <a:prstGeom prst="rect">
            <a:avLst/>
          </a:prstGeom>
        </p:spPr>
      </p:pic>
      <p:sp>
        <p:nvSpPr>
          <p:cNvPr id="4" name="Text Placeholder 3">
            <a:extLst>
              <a:ext uri="{FF2B5EF4-FFF2-40B4-BE49-F238E27FC236}">
                <a16:creationId xmlns:a16="http://schemas.microsoft.com/office/drawing/2014/main" id="{68D579EA-4BF7-4D45-AA41-ADCE7348C55D}"/>
              </a:ext>
            </a:extLst>
          </p:cNvPr>
          <p:cNvSpPr>
            <a:spLocks noGrp="1"/>
          </p:cNvSpPr>
          <p:nvPr>
            <p:ph type="body" sz="quarter" idx="15" hasCustomPrompt="1"/>
          </p:nvPr>
        </p:nvSpPr>
        <p:spPr>
          <a:xfrm>
            <a:off x="614363" y="2892425"/>
            <a:ext cx="4641850" cy="1752600"/>
          </a:xfrm>
        </p:spPr>
        <p:txBody>
          <a:bodyPr>
            <a:noAutofit/>
          </a:bodyPr>
          <a:lstStyle>
            <a:lvl1pPr>
              <a:defRPr>
                <a:solidFill>
                  <a:schemeClr val="bg1"/>
                </a:solidFill>
              </a:defRPr>
            </a:lvl1pPr>
            <a:lvl2pPr marL="800100" indent="-342900">
              <a:lnSpc>
                <a:spcPct val="100000"/>
              </a:lnSpc>
              <a:buFont typeface="Arial" panose="020B0604020202020204" pitchFamily="34" charset="0"/>
              <a:buChar char="•"/>
              <a:defRPr>
                <a:solidFill>
                  <a:schemeClr val="bg1"/>
                </a:solidFill>
              </a:defRPr>
            </a:lvl2pPr>
            <a:lvl3pPr marL="1257300" indent="-342900">
              <a:lnSpc>
                <a:spcPct val="100000"/>
              </a:lnSpc>
              <a:buFont typeface="Arial" panose="020B0604020202020204" pitchFamily="34" charset="0"/>
              <a:buChar char="•"/>
              <a:defRPr>
                <a:solidFill>
                  <a:schemeClr val="bg1"/>
                </a:solidFill>
              </a:defRPr>
            </a:lvl3pPr>
            <a:lvl4pPr marL="1657350" indent="-285750">
              <a:lnSpc>
                <a:spcPct val="100000"/>
              </a:lnSpc>
              <a:buFont typeface="Arial" panose="020B0604020202020204" pitchFamily="34" charset="0"/>
              <a:buChar char="•"/>
              <a:defRPr>
                <a:solidFill>
                  <a:schemeClr val="bg1"/>
                </a:solidFill>
              </a:defRPr>
            </a:lvl4pPr>
            <a:lvl5pPr marL="2114550" indent="-285750">
              <a:lnSpc>
                <a:spcPct val="100000"/>
              </a:lnSpc>
              <a:buFont typeface="Arial" panose="020B0604020202020204" pitchFamily="34" charset="0"/>
              <a:buChar char="•"/>
              <a:defRPr>
                <a:solidFill>
                  <a:schemeClr val="bg1"/>
                </a:solidFill>
              </a:defRPr>
            </a:lvl5pPr>
          </a:lstStyle>
          <a:p>
            <a:pPr lvl="1"/>
            <a:r>
              <a:rPr lang="en-US" dirty="0"/>
              <a:t>Click to edit copy</a:t>
            </a:r>
          </a:p>
        </p:txBody>
      </p:sp>
    </p:spTree>
    <p:extLst>
      <p:ext uri="{BB962C8B-B14F-4D97-AF65-F5344CB8AC3E}">
        <p14:creationId xmlns:p14="http://schemas.microsoft.com/office/powerpoint/2010/main" val="4201245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Bar">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F3B92569-C5A7-7848-A68F-7800D65C6A04}"/>
              </a:ext>
            </a:extLst>
          </p:cNvPr>
          <p:cNvSpPr/>
          <p:nvPr userDrawn="1"/>
        </p:nvSpPr>
        <p:spPr>
          <a:xfrm>
            <a:off x="766128" y="1116767"/>
            <a:ext cx="10732765" cy="4624466"/>
          </a:xfrm>
          <a:prstGeom prst="snip1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459C1E-A356-FA4B-87F9-27C03BDE4818}"/>
              </a:ext>
            </a:extLst>
          </p:cNvPr>
          <p:cNvSpPr/>
          <p:nvPr userDrawn="1"/>
        </p:nvSpPr>
        <p:spPr>
          <a:xfrm>
            <a:off x="0" y="1109273"/>
            <a:ext cx="12192000" cy="463196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D97E3A3-E8E6-B740-AE7A-95677750388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24678" y="1908651"/>
            <a:ext cx="942643" cy="939480"/>
          </a:xfrm>
          <a:prstGeom prst="rect">
            <a:avLst/>
          </a:prstGeom>
        </p:spPr>
      </p:pic>
      <p:sp>
        <p:nvSpPr>
          <p:cNvPr id="2" name="Title 1">
            <a:extLst>
              <a:ext uri="{FF2B5EF4-FFF2-40B4-BE49-F238E27FC236}">
                <a16:creationId xmlns:a16="http://schemas.microsoft.com/office/drawing/2014/main" id="{80EA9B32-DB08-1B48-8275-216E899DB6AB}"/>
              </a:ext>
            </a:extLst>
          </p:cNvPr>
          <p:cNvSpPr>
            <a:spLocks noGrp="1"/>
          </p:cNvSpPr>
          <p:nvPr>
            <p:ph type="title" hasCustomPrompt="1"/>
          </p:nvPr>
        </p:nvSpPr>
        <p:spPr>
          <a:xfrm>
            <a:off x="2814180" y="3139719"/>
            <a:ext cx="6563639" cy="541302"/>
          </a:xfrm>
        </p:spPr>
        <p:txBody>
          <a:bodyPr anchor="b">
            <a:noAutofit/>
          </a:bodyPr>
          <a:lstStyle>
            <a:lvl1pPr algn="ctr">
              <a:defRPr sz="3200"/>
            </a:lvl1pPr>
          </a:lstStyle>
          <a:p>
            <a:r>
              <a:rPr lang="en-US" dirty="0"/>
              <a:t>Click to edit title</a:t>
            </a:r>
          </a:p>
        </p:txBody>
      </p:sp>
      <p:sp>
        <p:nvSpPr>
          <p:cNvPr id="3" name="Text Placeholder 2">
            <a:extLst>
              <a:ext uri="{FF2B5EF4-FFF2-40B4-BE49-F238E27FC236}">
                <a16:creationId xmlns:a16="http://schemas.microsoft.com/office/drawing/2014/main" id="{05FFCA47-8D16-534A-A7B7-FDFA148B25A7}"/>
              </a:ext>
            </a:extLst>
          </p:cNvPr>
          <p:cNvSpPr>
            <a:spLocks noGrp="1"/>
          </p:cNvSpPr>
          <p:nvPr>
            <p:ph type="body" idx="1" hasCustomPrompt="1"/>
          </p:nvPr>
        </p:nvSpPr>
        <p:spPr>
          <a:xfrm>
            <a:off x="2814180" y="3782860"/>
            <a:ext cx="6563639" cy="1215024"/>
          </a:xfrm>
        </p:spPr>
        <p:txBody>
          <a:bodyPr>
            <a:noAutofit/>
          </a:bodyPr>
          <a:lstStyle>
            <a:lvl1pPr marL="0" indent="0" algn="ctr">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1488052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Left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A573-8ECC-C34C-B3DA-1CB5F32B4B91}"/>
              </a:ext>
            </a:extLst>
          </p:cNvPr>
          <p:cNvSpPr>
            <a:spLocks noGrp="1"/>
          </p:cNvSpPr>
          <p:nvPr>
            <p:ph type="title"/>
          </p:nvPr>
        </p:nvSpPr>
        <p:spPr>
          <a:xfrm>
            <a:off x="2793304" y="365125"/>
            <a:ext cx="8642960" cy="1325563"/>
          </a:xfrm>
        </p:spPr>
        <p:txBody>
          <a:bodyPr>
            <a:noAutofit/>
          </a:bodyPr>
          <a:lstStyle>
            <a:lvl1pPr>
              <a:defRPr sz="4000"/>
            </a:lvl1pPr>
          </a:lstStyle>
          <a:p>
            <a:r>
              <a:rPr lang="en-US" dirty="0"/>
              <a:t>Click to edit Master title style</a:t>
            </a:r>
          </a:p>
        </p:txBody>
      </p:sp>
      <p:sp>
        <p:nvSpPr>
          <p:cNvPr id="8" name="Rectangle 7">
            <a:extLst>
              <a:ext uri="{FF2B5EF4-FFF2-40B4-BE49-F238E27FC236}">
                <a16:creationId xmlns:a16="http://schemas.microsoft.com/office/drawing/2014/main" id="{DB5A9705-DB95-DD49-8062-376F94359B40}"/>
              </a:ext>
            </a:extLst>
          </p:cNvPr>
          <p:cNvSpPr/>
          <p:nvPr userDrawn="1"/>
        </p:nvSpPr>
        <p:spPr>
          <a:xfrm>
            <a:off x="0" y="0"/>
            <a:ext cx="1943725" cy="6858000"/>
          </a:xfrm>
          <a:prstGeom prst="rect">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C9C457-2524-9441-9447-28A00B73FBC5}"/>
              </a:ext>
            </a:extLst>
          </p:cNvPr>
          <p:cNvPicPr>
            <a:picLocks noChangeAspect="1"/>
          </p:cNvPicPr>
          <p:nvPr userDrawn="1"/>
        </p:nvPicPr>
        <p:blipFill>
          <a:blip r:embed="rId2"/>
          <a:stretch>
            <a:fillRect/>
          </a:stretch>
        </p:blipFill>
        <p:spPr>
          <a:xfrm>
            <a:off x="309653" y="2554983"/>
            <a:ext cx="1324417" cy="3759635"/>
          </a:xfrm>
          <a:prstGeom prst="rect">
            <a:avLst/>
          </a:prstGeom>
        </p:spPr>
      </p:pic>
      <p:sp>
        <p:nvSpPr>
          <p:cNvPr id="30" name="Content Placeholder 2">
            <a:extLst>
              <a:ext uri="{FF2B5EF4-FFF2-40B4-BE49-F238E27FC236}">
                <a16:creationId xmlns:a16="http://schemas.microsoft.com/office/drawing/2014/main" id="{B36104E6-5117-2B42-B06C-9F5A92637376}"/>
              </a:ext>
            </a:extLst>
          </p:cNvPr>
          <p:cNvSpPr>
            <a:spLocks noGrp="1"/>
          </p:cNvSpPr>
          <p:nvPr>
            <p:ph sz="half" idx="10" hasCustomPrompt="1"/>
          </p:nvPr>
        </p:nvSpPr>
        <p:spPr>
          <a:xfrm>
            <a:off x="2793303" y="2243024"/>
            <a:ext cx="8642960" cy="3805236"/>
          </a:xfrm>
        </p:spPr>
        <p:txBody>
          <a:bodyPr>
            <a:noAutofit/>
          </a:bodyPr>
          <a:lstStyle>
            <a:lvl1pPr marL="0" indent="0">
              <a:lnSpc>
                <a:spcPct val="100000"/>
              </a:lnSpc>
              <a:buFont typeface="+mj-lt"/>
              <a:buNone/>
              <a:defRPr sz="2400">
                <a:solidFill>
                  <a:schemeClr val="tx1"/>
                </a:solidFill>
              </a:defRPr>
            </a:lvl1pPr>
          </a:lstStyle>
          <a:p>
            <a:pPr lvl="0"/>
            <a:r>
              <a:rPr lang="en-US" dirty="0"/>
              <a:t>Click to edit copy</a:t>
            </a:r>
          </a:p>
        </p:txBody>
      </p:sp>
      <p:sp>
        <p:nvSpPr>
          <p:cNvPr id="10" name="Subtitle 2">
            <a:extLst>
              <a:ext uri="{FF2B5EF4-FFF2-40B4-BE49-F238E27FC236}">
                <a16:creationId xmlns:a16="http://schemas.microsoft.com/office/drawing/2014/main" id="{ABB0254A-2E8C-914F-AB24-C6659AC38A9A}"/>
              </a:ext>
            </a:extLst>
          </p:cNvPr>
          <p:cNvSpPr>
            <a:spLocks noGrp="1"/>
          </p:cNvSpPr>
          <p:nvPr>
            <p:ph type="subTitle" idx="1"/>
          </p:nvPr>
        </p:nvSpPr>
        <p:spPr>
          <a:xfrm>
            <a:off x="2793303" y="1712818"/>
            <a:ext cx="8642960" cy="519189"/>
          </a:xfrm>
        </p:spPr>
        <p:txBody>
          <a:bodyPr>
            <a:noAutofit/>
          </a:bodyPr>
          <a:lstStyle>
            <a:lvl1pPr marL="0" indent="0" algn="l">
              <a:buNone/>
              <a:defRPr sz="2800">
                <a:solidFill>
                  <a:srgbClr val="41C3D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81792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1340285" y="719976"/>
            <a:ext cx="10013513" cy="970712"/>
          </a:xfrm>
        </p:spPr>
        <p:txBody>
          <a:bodyPr>
            <a:noAutofit/>
          </a:bodyPr>
          <a:lstStyle>
            <a:lvl1pPr>
              <a:defRPr sz="4000"/>
            </a:lvl1pPr>
          </a:lstStyle>
          <a:p>
            <a:r>
              <a:rPr lang="en-US" dirty="0"/>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hasCustomPrompt="1"/>
          </p:nvPr>
        </p:nvSpPr>
        <p:spPr>
          <a:xfrm>
            <a:off x="1340285" y="1825625"/>
            <a:ext cx="10013512" cy="4136764"/>
          </a:xfrm>
        </p:spPr>
        <p:txBody>
          <a:bodyPr>
            <a:noAutofit/>
          </a:bodyPr>
          <a:lstStyle/>
          <a:p>
            <a:pPr lvl="0"/>
            <a:r>
              <a:rPr lang="en-US" dirty="0"/>
              <a:t>Click to edit copy</a:t>
            </a:r>
          </a:p>
        </p:txBody>
      </p:sp>
      <p:sp>
        <p:nvSpPr>
          <p:cNvPr id="15" name="Rectangle 14">
            <a:extLst>
              <a:ext uri="{FF2B5EF4-FFF2-40B4-BE49-F238E27FC236}">
                <a16:creationId xmlns:a16="http://schemas.microsoft.com/office/drawing/2014/main" id="{C7D77824-0640-C54B-9DDF-430E6C722B7B}"/>
              </a:ext>
            </a:extLst>
          </p:cNvPr>
          <p:cNvSpPr/>
          <p:nvPr userDrawn="1"/>
        </p:nvSpPr>
        <p:spPr>
          <a:xfrm>
            <a:off x="0" y="0"/>
            <a:ext cx="526093" cy="685800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CB37349-D56A-AC42-93C1-AA7584985BD3}"/>
              </a:ext>
            </a:extLst>
          </p:cNvPr>
          <p:cNvPicPr>
            <a:picLocks noChangeAspect="1"/>
          </p:cNvPicPr>
          <p:nvPr userDrawn="1"/>
        </p:nvPicPr>
        <p:blipFill>
          <a:blip r:embed="rId2"/>
          <a:stretch>
            <a:fillRect/>
          </a:stretch>
        </p:blipFill>
        <p:spPr>
          <a:xfrm flipH="1">
            <a:off x="244257" y="-6475201"/>
            <a:ext cx="180306" cy="13270571"/>
          </a:xfrm>
          <a:prstGeom prst="rect">
            <a:avLst/>
          </a:prstGeom>
        </p:spPr>
      </p:pic>
    </p:spTree>
    <p:extLst>
      <p:ext uri="{BB962C8B-B14F-4D97-AF65-F5344CB8AC3E}">
        <p14:creationId xmlns:p14="http://schemas.microsoft.com/office/powerpoint/2010/main" val="2004333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umn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3B117B3E-BDBB-B64F-8EC8-81811261C438}"/>
              </a:ext>
            </a:extLst>
          </p:cNvPr>
          <p:cNvSpPr>
            <a:spLocks noGrp="1"/>
          </p:cNvSpPr>
          <p:nvPr>
            <p:ph type="chart" sz="quarter" idx="10"/>
          </p:nvPr>
        </p:nvSpPr>
        <p:spPr>
          <a:xfrm>
            <a:off x="1352811" y="839440"/>
            <a:ext cx="9995770" cy="5197475"/>
          </a:xfrm>
        </p:spPr>
        <p:txBody>
          <a:bodyPr/>
          <a:lstStyle>
            <a:lvl1pPr algn="ctr">
              <a:defRPr/>
            </a:lvl1pPr>
          </a:lstStyle>
          <a:p>
            <a:endParaRPr lang="en-US" dirty="0"/>
          </a:p>
        </p:txBody>
      </p:sp>
      <p:sp>
        <p:nvSpPr>
          <p:cNvPr id="9" name="Rectangle 8">
            <a:extLst>
              <a:ext uri="{FF2B5EF4-FFF2-40B4-BE49-F238E27FC236}">
                <a16:creationId xmlns:a16="http://schemas.microsoft.com/office/drawing/2014/main" id="{B6CA0E30-ADE9-9248-9786-BCBBB9F125C4}"/>
              </a:ext>
            </a:extLst>
          </p:cNvPr>
          <p:cNvSpPr/>
          <p:nvPr userDrawn="1"/>
        </p:nvSpPr>
        <p:spPr>
          <a:xfrm>
            <a:off x="0" y="0"/>
            <a:ext cx="526093" cy="685800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956413C-596B-2C47-85DA-E4401234583F}"/>
              </a:ext>
            </a:extLst>
          </p:cNvPr>
          <p:cNvPicPr>
            <a:picLocks noChangeAspect="1"/>
          </p:cNvPicPr>
          <p:nvPr userDrawn="1"/>
        </p:nvPicPr>
        <p:blipFill>
          <a:blip r:embed="rId2"/>
          <a:stretch>
            <a:fillRect/>
          </a:stretch>
        </p:blipFill>
        <p:spPr>
          <a:xfrm flipH="1">
            <a:off x="244257" y="-6475201"/>
            <a:ext cx="180306" cy="13270571"/>
          </a:xfrm>
          <a:prstGeom prst="rect">
            <a:avLst/>
          </a:prstGeom>
        </p:spPr>
      </p:pic>
    </p:spTree>
    <p:extLst>
      <p:ext uri="{BB962C8B-B14F-4D97-AF65-F5344CB8AC3E}">
        <p14:creationId xmlns:p14="http://schemas.microsoft.com/office/powerpoint/2010/main" val="591051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1252604" y="719976"/>
            <a:ext cx="10201404" cy="970712"/>
          </a:xfrm>
        </p:spPr>
        <p:txBody>
          <a:bodyPr>
            <a:noAutofit/>
          </a:bodyPr>
          <a:lstStyle>
            <a:lvl1pPr>
              <a:defRPr sz="4000"/>
            </a:lvl1pPr>
          </a:lstStyle>
          <a:p>
            <a:r>
              <a:rPr lang="en-US" dirty="0"/>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hasCustomPrompt="1"/>
          </p:nvPr>
        </p:nvSpPr>
        <p:spPr>
          <a:xfrm>
            <a:off x="1252602" y="1825625"/>
            <a:ext cx="4922729" cy="4136764"/>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copy</a:t>
            </a:r>
          </a:p>
        </p:txBody>
      </p:sp>
      <p:sp>
        <p:nvSpPr>
          <p:cNvPr id="4" name="Rectangle 3">
            <a:extLst>
              <a:ext uri="{FF2B5EF4-FFF2-40B4-BE49-F238E27FC236}">
                <a16:creationId xmlns:a16="http://schemas.microsoft.com/office/drawing/2014/main" id="{E9E7D380-0447-134D-A49F-D6A173BAD520}"/>
              </a:ext>
            </a:extLst>
          </p:cNvPr>
          <p:cNvSpPr/>
          <p:nvPr userDrawn="1"/>
        </p:nvSpPr>
        <p:spPr>
          <a:xfrm>
            <a:off x="0" y="0"/>
            <a:ext cx="526093" cy="6858000"/>
          </a:xfrm>
          <a:prstGeom prst="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ED18612-F21B-5F43-9A04-44B4E0D3DADA}"/>
              </a:ext>
            </a:extLst>
          </p:cNvPr>
          <p:cNvSpPr>
            <a:spLocks noGrp="1"/>
          </p:cNvSpPr>
          <p:nvPr>
            <p:ph sz="half" idx="10" hasCustomPrompt="1"/>
          </p:nvPr>
        </p:nvSpPr>
        <p:spPr>
          <a:xfrm>
            <a:off x="6531278" y="1825625"/>
            <a:ext cx="4922729" cy="4136764"/>
          </a:xfrm>
        </p:spPr>
        <p:txBody>
          <a:bodyPr>
            <a:noAutofit/>
          </a:bodyPr>
          <a:lstStyle/>
          <a:p>
            <a:pPr lvl="0"/>
            <a:r>
              <a:rPr lang="en-US" dirty="0"/>
              <a:t>Click to edit copy</a:t>
            </a:r>
          </a:p>
        </p:txBody>
      </p:sp>
      <p:pic>
        <p:nvPicPr>
          <p:cNvPr id="5" name="Picture 4">
            <a:extLst>
              <a:ext uri="{FF2B5EF4-FFF2-40B4-BE49-F238E27FC236}">
                <a16:creationId xmlns:a16="http://schemas.microsoft.com/office/drawing/2014/main" id="{F4401BA2-D376-3B43-8365-542E4CB15D7A}"/>
              </a:ext>
            </a:extLst>
          </p:cNvPr>
          <p:cNvPicPr>
            <a:picLocks noChangeAspect="1"/>
          </p:cNvPicPr>
          <p:nvPr userDrawn="1"/>
        </p:nvPicPr>
        <p:blipFill>
          <a:blip r:embed="rId2"/>
          <a:stretch>
            <a:fillRect/>
          </a:stretch>
        </p:blipFill>
        <p:spPr>
          <a:xfrm flipH="1">
            <a:off x="244257" y="-6475201"/>
            <a:ext cx="180306" cy="13270571"/>
          </a:xfrm>
          <a:prstGeom prst="rect">
            <a:avLst/>
          </a:prstGeom>
        </p:spPr>
      </p:pic>
    </p:spTree>
    <p:extLst>
      <p:ext uri="{BB962C8B-B14F-4D97-AF65-F5344CB8AC3E}">
        <p14:creationId xmlns:p14="http://schemas.microsoft.com/office/powerpoint/2010/main" val="1546276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D7CB5-5A42-BD4C-A1A5-26CC28AD5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E9D32B-1208-AA43-BFB1-B9E49D5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845C2C-F721-0E4E-842A-14682E103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AA15AB4-A426-CD44-B47F-3D2B20D509BE}" type="datetimeFigureOut">
              <a:rPr lang="en-US" smtClean="0"/>
              <a:pPr/>
              <a:t>3/12/2025</a:t>
            </a:fld>
            <a:endParaRPr lang="en-US"/>
          </a:p>
        </p:txBody>
      </p:sp>
      <p:sp>
        <p:nvSpPr>
          <p:cNvPr id="5" name="Footer Placeholder 4">
            <a:extLst>
              <a:ext uri="{FF2B5EF4-FFF2-40B4-BE49-F238E27FC236}">
                <a16:creationId xmlns:a16="http://schemas.microsoft.com/office/drawing/2014/main" id="{B2CEA6B6-CF39-004F-A0D2-5B2C34388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3BE71E30-4F59-1C42-A4A0-178B85B72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3D3E0A8-754B-BB4E-BCC4-C7C91BE821CB}" type="slidenum">
              <a:rPr lang="en-US" smtClean="0"/>
              <a:pPr/>
              <a:t>‹#›</a:t>
            </a:fld>
            <a:endParaRPr lang="en-US"/>
          </a:p>
        </p:txBody>
      </p:sp>
    </p:spTree>
    <p:extLst>
      <p:ext uri="{BB962C8B-B14F-4D97-AF65-F5344CB8AC3E}">
        <p14:creationId xmlns:p14="http://schemas.microsoft.com/office/powerpoint/2010/main" val="141540798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6" r:id="rId4"/>
    <p:sldLayoutId id="2147483651" r:id="rId5"/>
    <p:sldLayoutId id="2147483652" r:id="rId6"/>
    <p:sldLayoutId id="2147483662" r:id="rId7"/>
    <p:sldLayoutId id="2147483664" r:id="rId8"/>
    <p:sldLayoutId id="2147483663" r:id="rId9"/>
    <p:sldLayoutId id="2147483665" r:id="rId10"/>
    <p:sldLayoutId id="2147483654" r:id="rId11"/>
    <p:sldLayoutId id="2147483655" r:id="rId12"/>
    <p:sldLayoutId id="2147483656" r:id="rId13"/>
    <p:sldLayoutId id="2147483667" r:id="rId14"/>
  </p:sldLayoutIdLst>
  <p:txStyles>
    <p:titleStyle>
      <a:lvl1pPr algn="l" defTabSz="914400" rtl="0" eaLnBrk="1" latinLnBrk="0" hangingPunct="1">
        <a:lnSpc>
          <a:spcPct val="90000"/>
        </a:lnSpc>
        <a:spcBef>
          <a:spcPct val="0"/>
        </a:spcBef>
        <a:buNone/>
        <a:defRPr sz="4400" b="1" kern="1200">
          <a:solidFill>
            <a:srgbClr val="0065A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56.svg"/><Relationship Id="rId1" Type="http://schemas.openxmlformats.org/officeDocument/2006/relationships/slideLayout" Target="../slideLayouts/slideLayout6.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8.jpe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8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C4BA-E9D8-46B4-BF67-954A01469994}"/>
              </a:ext>
            </a:extLst>
          </p:cNvPr>
          <p:cNvSpPr>
            <a:spLocks noGrp="1"/>
          </p:cNvSpPr>
          <p:nvPr>
            <p:ph type="ctrTitle"/>
          </p:nvPr>
        </p:nvSpPr>
        <p:spPr>
          <a:xfrm>
            <a:off x="1992086" y="914152"/>
            <a:ext cx="9144000" cy="958191"/>
          </a:xfrm>
        </p:spPr>
        <p:txBody>
          <a:bodyPr/>
          <a:lstStyle/>
          <a:p>
            <a:r>
              <a:rPr lang="en-US" sz="5400" dirty="0"/>
              <a:t>What is Builders Club?</a:t>
            </a:r>
          </a:p>
        </p:txBody>
      </p:sp>
      <p:pic>
        <p:nvPicPr>
          <p:cNvPr id="5" name="Picture 4" descr="A group of kids in orange shirts&#10;&#10;Description automatically generated">
            <a:extLst>
              <a:ext uri="{FF2B5EF4-FFF2-40B4-BE49-F238E27FC236}">
                <a16:creationId xmlns:a16="http://schemas.microsoft.com/office/drawing/2014/main" id="{8D8DB03C-96F1-DB1A-7E18-EBEE914DC7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13043" y="2024124"/>
            <a:ext cx="5717550" cy="2961534"/>
          </a:xfrm>
          <a:prstGeom prst="rect">
            <a:avLst/>
          </a:prstGeom>
        </p:spPr>
      </p:pic>
    </p:spTree>
    <p:extLst>
      <p:ext uri="{BB962C8B-B14F-4D97-AF65-F5344CB8AC3E}">
        <p14:creationId xmlns:p14="http://schemas.microsoft.com/office/powerpoint/2010/main" val="6690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5668A89-E211-8ADE-7418-EF1D5F0E9B50}"/>
              </a:ext>
            </a:extLst>
          </p:cNvPr>
          <p:cNvSpPr txBox="1"/>
          <p:nvPr/>
        </p:nvSpPr>
        <p:spPr>
          <a:xfrm>
            <a:off x="1014608" y="488602"/>
            <a:ext cx="10552930" cy="1575816"/>
          </a:xfrm>
          <a:prstGeom prst="rect">
            <a:avLst/>
          </a:prstGeom>
          <a:noFill/>
        </p:spPr>
        <p:txBody>
          <a:bodyPr wrap="square" rtlCol="0">
            <a:spAutoFit/>
          </a:bodyPr>
          <a:lstStyle/>
          <a:p>
            <a:pPr algn="ctr">
              <a:lnSpc>
                <a:spcPct val="90000"/>
              </a:lnSpc>
              <a:spcBef>
                <a:spcPct val="0"/>
              </a:spcBef>
            </a:pPr>
            <a:r>
              <a:rPr lang="en-US" sz="3800" b="1" dirty="0">
                <a:solidFill>
                  <a:srgbClr val="003974"/>
                </a:solidFill>
                <a:latin typeface="Verdana" panose="020B0604030504040204" pitchFamily="34" charset="0"/>
                <a:ea typeface="Verdana" panose="020B0604030504040204" pitchFamily="34" charset="0"/>
              </a:rPr>
              <a:t>Fill needs and improve communities by contributing time and resources</a:t>
            </a:r>
          </a:p>
          <a:p>
            <a:pPr algn="ctr"/>
            <a:endParaRPr lang="en-US" sz="2800" dirty="0"/>
          </a:p>
        </p:txBody>
      </p:sp>
      <p:pic>
        <p:nvPicPr>
          <p:cNvPr id="5" name="Picture 4" descr="A person and person playing chess&#10;&#10;Description automatically generated">
            <a:extLst>
              <a:ext uri="{FF2B5EF4-FFF2-40B4-BE49-F238E27FC236}">
                <a16:creationId xmlns:a16="http://schemas.microsoft.com/office/drawing/2014/main" id="{833F2925-1CC9-63BF-EDAC-472E97C7B1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91073" y="2064418"/>
            <a:ext cx="5509863" cy="3778064"/>
          </a:xfrm>
          <a:prstGeom prst="rect">
            <a:avLst/>
          </a:prstGeom>
        </p:spPr>
      </p:pic>
      <p:pic>
        <p:nvPicPr>
          <p:cNvPr id="11" name="Picture 10" descr="Picking up plastic at the beach">
            <a:extLst>
              <a:ext uri="{FF2B5EF4-FFF2-40B4-BE49-F238E27FC236}">
                <a16:creationId xmlns:a16="http://schemas.microsoft.com/office/drawing/2014/main" id="{AD5E0688-7ED2-EFD7-F8B0-46D4D7BFDC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14608" y="2064418"/>
            <a:ext cx="5081392" cy="3778064"/>
          </a:xfrm>
          <a:prstGeom prst="rect">
            <a:avLst/>
          </a:prstGeom>
        </p:spPr>
      </p:pic>
    </p:spTree>
    <p:extLst>
      <p:ext uri="{BB962C8B-B14F-4D97-AF65-F5344CB8AC3E}">
        <p14:creationId xmlns:p14="http://schemas.microsoft.com/office/powerpoint/2010/main" val="253805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58068-34C4-57CC-2215-8423FDA4CAA4}"/>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F30F0EA-E915-650E-319D-22B31D03AA5E}"/>
              </a:ext>
            </a:extLst>
          </p:cNvPr>
          <p:cNvSpPr txBox="1"/>
          <p:nvPr/>
        </p:nvSpPr>
        <p:spPr>
          <a:xfrm>
            <a:off x="849086" y="482600"/>
            <a:ext cx="10878457" cy="1846659"/>
          </a:xfrm>
          <a:prstGeom prst="rect">
            <a:avLst/>
          </a:prstGeom>
          <a:noFill/>
        </p:spPr>
        <p:txBody>
          <a:bodyPr wrap="square" rtlCol="0">
            <a:spAutoFit/>
          </a:bodyPr>
          <a:lstStyle/>
          <a:p>
            <a:pPr algn="ctr"/>
            <a:r>
              <a:rPr lang="en-US" sz="3800" b="1" dirty="0">
                <a:solidFill>
                  <a:srgbClr val="003974"/>
                </a:solidFill>
                <a:latin typeface="Verdana" panose="020B0604030504040204" pitchFamily="34" charset="0"/>
                <a:ea typeface="Verdana" panose="020B0604030504040204" pitchFamily="34" charset="0"/>
                <a:cs typeface="Arial"/>
                <a:sym typeface="Arial"/>
              </a:rPr>
              <a:t>Raise awareness about community and world needs and issues</a:t>
            </a:r>
          </a:p>
          <a:p>
            <a:endParaRPr lang="en-US" sz="3800" dirty="0"/>
          </a:p>
        </p:txBody>
      </p:sp>
      <p:pic>
        <p:nvPicPr>
          <p:cNvPr id="15" name="Picture 14">
            <a:extLst>
              <a:ext uri="{FF2B5EF4-FFF2-40B4-BE49-F238E27FC236}">
                <a16:creationId xmlns:a16="http://schemas.microsoft.com/office/drawing/2014/main" id="{55C39C00-C51F-A0D8-A3F7-7791C67B6469}"/>
              </a:ext>
            </a:extLst>
          </p:cNvPr>
          <p:cNvPicPr>
            <a:picLocks noChangeAspect="1"/>
          </p:cNvPicPr>
          <p:nvPr/>
        </p:nvPicPr>
        <p:blipFill>
          <a:blip r:embed="rId3"/>
          <a:stretch>
            <a:fillRect/>
          </a:stretch>
        </p:blipFill>
        <p:spPr>
          <a:xfrm>
            <a:off x="614353" y="2035261"/>
            <a:ext cx="3612590" cy="4340139"/>
          </a:xfrm>
          <a:prstGeom prst="rect">
            <a:avLst/>
          </a:prstGeom>
        </p:spPr>
      </p:pic>
      <p:pic>
        <p:nvPicPr>
          <p:cNvPr id="3" name="Picture 2" descr="A hand holding a bag&#10;&#10;Description automatically generated">
            <a:extLst>
              <a:ext uri="{FF2B5EF4-FFF2-40B4-BE49-F238E27FC236}">
                <a16:creationId xmlns:a16="http://schemas.microsoft.com/office/drawing/2014/main" id="{E7593F4A-32F7-CBD8-2670-080585CCF8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541674" y="2066746"/>
            <a:ext cx="3493755" cy="4304581"/>
          </a:xfrm>
          <a:prstGeom prst="rect">
            <a:avLst/>
          </a:prstGeom>
        </p:spPr>
      </p:pic>
      <p:pic>
        <p:nvPicPr>
          <p:cNvPr id="7" name="Picture 6" descr="A person holding a sign&#10;&#10;Description automatically generated">
            <a:extLst>
              <a:ext uri="{FF2B5EF4-FFF2-40B4-BE49-F238E27FC236}">
                <a16:creationId xmlns:a16="http://schemas.microsoft.com/office/drawing/2014/main" id="{C25FDF76-B251-BE80-5E6E-60721CECB18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378871" y="2070820"/>
            <a:ext cx="4010875" cy="4300508"/>
          </a:xfrm>
          <a:prstGeom prst="rect">
            <a:avLst/>
          </a:prstGeom>
        </p:spPr>
      </p:pic>
    </p:spTree>
    <p:extLst>
      <p:ext uri="{BB962C8B-B14F-4D97-AF65-F5344CB8AC3E}">
        <p14:creationId xmlns:p14="http://schemas.microsoft.com/office/powerpoint/2010/main" val="242457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169C-BBC3-DE0C-DB14-417598C492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2ACA67-A0BD-0191-FD92-4DBB38F769D6}"/>
              </a:ext>
            </a:extLst>
          </p:cNvPr>
          <p:cNvSpPr txBox="1"/>
          <p:nvPr/>
        </p:nvSpPr>
        <p:spPr>
          <a:xfrm>
            <a:off x="1148846" y="240182"/>
            <a:ext cx="10478669" cy="1144929"/>
          </a:xfrm>
          <a:prstGeom prst="rect">
            <a:avLst/>
          </a:prstGeom>
          <a:noFill/>
        </p:spPr>
        <p:txBody>
          <a:bodyPr wrap="square" rtlCol="0">
            <a:spAutoFit/>
          </a:bodyPr>
          <a:lstStyle/>
          <a:p>
            <a:pPr algn="ctr">
              <a:lnSpc>
                <a:spcPct val="90000"/>
              </a:lnSpc>
              <a:spcBef>
                <a:spcPct val="0"/>
              </a:spcBef>
            </a:pPr>
            <a:r>
              <a:rPr lang="en-US" sz="3800" b="1" dirty="0">
                <a:solidFill>
                  <a:srgbClr val="003974"/>
                </a:solidFill>
                <a:latin typeface="Verdana" panose="020B0604030504040204" pitchFamily="34" charset="0"/>
                <a:ea typeface="Verdana" panose="020B0604030504040204" pitchFamily="34" charset="0"/>
              </a:rPr>
              <a:t>Help youth and schools connect to organizations</a:t>
            </a:r>
            <a:endParaRPr lang="en-US" sz="2800" dirty="0"/>
          </a:p>
        </p:txBody>
      </p:sp>
      <p:pic>
        <p:nvPicPr>
          <p:cNvPr id="9" name="Picture 8">
            <a:extLst>
              <a:ext uri="{FF2B5EF4-FFF2-40B4-BE49-F238E27FC236}">
                <a16:creationId xmlns:a16="http://schemas.microsoft.com/office/drawing/2014/main" id="{261538D5-4CA9-D018-5685-37CE5EBBE981}"/>
              </a:ext>
            </a:extLst>
          </p:cNvPr>
          <p:cNvPicPr>
            <a:picLocks noChangeAspect="1"/>
          </p:cNvPicPr>
          <p:nvPr/>
        </p:nvPicPr>
        <p:blipFill>
          <a:blip r:embed="rId3"/>
          <a:stretch>
            <a:fillRect/>
          </a:stretch>
        </p:blipFill>
        <p:spPr>
          <a:xfrm>
            <a:off x="3189983" y="1613042"/>
            <a:ext cx="6157491" cy="4393667"/>
          </a:xfrm>
          <a:prstGeom prst="rect">
            <a:avLst/>
          </a:prstGeom>
        </p:spPr>
      </p:pic>
    </p:spTree>
    <p:extLst>
      <p:ext uri="{BB962C8B-B14F-4D97-AF65-F5344CB8AC3E}">
        <p14:creationId xmlns:p14="http://schemas.microsoft.com/office/powerpoint/2010/main" val="1396000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3744-17FA-2B2C-6276-5D0733B92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81E36-9AE0-F114-1CE8-A3B57F4B6D41}"/>
              </a:ext>
            </a:extLst>
          </p:cNvPr>
          <p:cNvSpPr>
            <a:spLocks noGrp="1"/>
          </p:cNvSpPr>
          <p:nvPr>
            <p:ph type="title"/>
          </p:nvPr>
        </p:nvSpPr>
        <p:spPr>
          <a:xfrm>
            <a:off x="1331382" y="3593638"/>
            <a:ext cx="9417131" cy="867439"/>
          </a:xfrm>
        </p:spPr>
        <p:txBody>
          <a:bodyPr/>
          <a:lstStyle/>
          <a:p>
            <a:r>
              <a:rPr lang="en-US" sz="4400" dirty="0"/>
              <a:t>Builders Clubs Benefit </a:t>
            </a:r>
            <a:br>
              <a:rPr lang="en-US" sz="4400" dirty="0"/>
            </a:br>
            <a:r>
              <a:rPr lang="en-US" sz="4400" dirty="0"/>
              <a:t>Young People</a:t>
            </a:r>
          </a:p>
        </p:txBody>
      </p:sp>
    </p:spTree>
    <p:extLst>
      <p:ext uri="{BB962C8B-B14F-4D97-AF65-F5344CB8AC3E}">
        <p14:creationId xmlns:p14="http://schemas.microsoft.com/office/powerpoint/2010/main" val="294513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3C14A8-28C7-1135-6973-600CFBEE2129}"/>
              </a:ext>
            </a:extLst>
          </p:cNvPr>
          <p:cNvSpPr>
            <a:spLocks noGrp="1"/>
          </p:cNvSpPr>
          <p:nvPr>
            <p:ph type="body" idx="24"/>
          </p:nvPr>
        </p:nvSpPr>
        <p:spPr>
          <a:xfrm>
            <a:off x="1109823" y="3647492"/>
            <a:ext cx="2961814" cy="2079321"/>
          </a:xfrm>
        </p:spPr>
        <p:txBody>
          <a:bodyPr/>
          <a:lstStyle/>
          <a:p>
            <a:r>
              <a:rPr lang="en-US" b="1"/>
              <a:t>Promotes positive behaviors (like</a:t>
            </a:r>
            <a:r>
              <a:rPr lang="en-US" sz="2000" b="1"/>
              <a:t> educational attainment) and decreases detrimental behaviors.</a:t>
            </a:r>
          </a:p>
          <a:p>
            <a:endParaRPr lang="en-US"/>
          </a:p>
        </p:txBody>
      </p:sp>
      <p:sp>
        <p:nvSpPr>
          <p:cNvPr id="7" name="Text Placeholder 6">
            <a:extLst>
              <a:ext uri="{FF2B5EF4-FFF2-40B4-BE49-F238E27FC236}">
                <a16:creationId xmlns:a16="http://schemas.microsoft.com/office/drawing/2014/main" id="{5C468278-3B4A-EF7F-9CD9-55262E64A721}"/>
              </a:ext>
            </a:extLst>
          </p:cNvPr>
          <p:cNvSpPr>
            <a:spLocks noGrp="1"/>
          </p:cNvSpPr>
          <p:nvPr>
            <p:ph type="body" idx="25"/>
          </p:nvPr>
        </p:nvSpPr>
        <p:spPr>
          <a:xfrm>
            <a:off x="4621898" y="3681259"/>
            <a:ext cx="2960781" cy="2079321"/>
          </a:xfrm>
        </p:spPr>
        <p:txBody>
          <a:bodyPr/>
          <a:lstStyle/>
          <a:p>
            <a:r>
              <a:rPr lang="en-US" b="1"/>
              <a:t>Builds leadership in big and small ways, in club officers, committee chairs and members. </a:t>
            </a:r>
          </a:p>
        </p:txBody>
      </p:sp>
      <p:sp>
        <p:nvSpPr>
          <p:cNvPr id="8" name="Text Placeholder 7">
            <a:extLst>
              <a:ext uri="{FF2B5EF4-FFF2-40B4-BE49-F238E27FC236}">
                <a16:creationId xmlns:a16="http://schemas.microsoft.com/office/drawing/2014/main" id="{E0836B46-8610-1AE6-FBA7-531C06F5C588}"/>
              </a:ext>
            </a:extLst>
          </p:cNvPr>
          <p:cNvSpPr>
            <a:spLocks noGrp="1"/>
          </p:cNvSpPr>
          <p:nvPr>
            <p:ph type="body" idx="26"/>
          </p:nvPr>
        </p:nvSpPr>
        <p:spPr>
          <a:xfrm>
            <a:off x="8484800" y="3782859"/>
            <a:ext cx="2436243" cy="2079321"/>
          </a:xfrm>
        </p:spPr>
        <p:txBody>
          <a:bodyPr/>
          <a:lstStyle/>
          <a:p>
            <a:r>
              <a:rPr lang="en-US" b="1" dirty="0"/>
              <a:t>Gives students a sense of belonging, connection and confidence.</a:t>
            </a:r>
          </a:p>
        </p:txBody>
      </p:sp>
      <p:sp>
        <p:nvSpPr>
          <p:cNvPr id="19" name="Text Placeholder 6">
            <a:extLst>
              <a:ext uri="{FF2B5EF4-FFF2-40B4-BE49-F238E27FC236}">
                <a16:creationId xmlns:a16="http://schemas.microsoft.com/office/drawing/2014/main" id="{9C843118-EF63-E6B0-22FB-09C2192A6F8C}"/>
              </a:ext>
            </a:extLst>
          </p:cNvPr>
          <p:cNvSpPr>
            <a:spLocks noGrp="1"/>
          </p:cNvSpPr>
          <p:nvPr>
            <p:ph type="title"/>
          </p:nvPr>
        </p:nvSpPr>
        <p:spPr>
          <a:xfrm>
            <a:off x="1225935" y="180102"/>
            <a:ext cx="9238862" cy="1325563"/>
          </a:xfrm>
        </p:spPr>
        <p:txBody>
          <a:bodyPr>
            <a:normAutofit/>
          </a:bodyPr>
          <a:lstStyle/>
          <a:p>
            <a:pPr algn="ctr"/>
            <a:r>
              <a:rPr lang="en-US" sz="3800" dirty="0">
                <a:cs typeface="Arial"/>
              </a:rPr>
              <a:t>Create a positive place where kids grow</a:t>
            </a:r>
          </a:p>
        </p:txBody>
      </p:sp>
      <p:pic>
        <p:nvPicPr>
          <p:cNvPr id="2" name="Picture 1" descr="A group of people putting their hands together&#10;&#10;Description automatically generated">
            <a:extLst>
              <a:ext uri="{FF2B5EF4-FFF2-40B4-BE49-F238E27FC236}">
                <a16:creationId xmlns:a16="http://schemas.microsoft.com/office/drawing/2014/main" id="{B9A471FA-59AC-4BCE-C8C2-DAA690C536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20361" y="1462914"/>
            <a:ext cx="3192903" cy="1975540"/>
          </a:xfrm>
          <a:prstGeom prst="rect">
            <a:avLst/>
          </a:prstGeom>
        </p:spPr>
      </p:pic>
      <p:pic>
        <p:nvPicPr>
          <p:cNvPr id="12" name="Picture Placeholder 11" descr="A group of people sitting around a table&#10;&#10;Description automatically generated">
            <a:extLst>
              <a:ext uri="{FF2B5EF4-FFF2-40B4-BE49-F238E27FC236}">
                <a16:creationId xmlns:a16="http://schemas.microsoft.com/office/drawing/2014/main" id="{65159878-5D69-2137-44EA-7A81C39C86B9}"/>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a:ext>
            </a:extLst>
          </a:blip>
          <a:srcRect/>
          <a:stretch>
            <a:fillRect/>
          </a:stretch>
        </p:blipFill>
        <p:spPr>
          <a:xfrm>
            <a:off x="4493260" y="1462913"/>
            <a:ext cx="3205480" cy="1938809"/>
          </a:xfrm>
        </p:spPr>
      </p:pic>
      <p:pic>
        <p:nvPicPr>
          <p:cNvPr id="23" name="Picture Placeholder 22" descr="A group of people sitting at a table&#10;&#10;Description automatically generated">
            <a:extLst>
              <a:ext uri="{FF2B5EF4-FFF2-40B4-BE49-F238E27FC236}">
                <a16:creationId xmlns:a16="http://schemas.microsoft.com/office/drawing/2014/main" id="{8A061B20-7C22-51EB-A31E-BEFD2F60A62A}"/>
              </a:ext>
            </a:extLst>
          </p:cNvPr>
          <p:cNvPicPr>
            <a:picLocks noGrp="1" noChangeAspect="1"/>
          </p:cNvPicPr>
          <p:nvPr>
            <p:ph type="pic" sz="quarter" idx="14"/>
          </p:nvPr>
        </p:nvPicPr>
        <p:blipFill rotWithShape="1">
          <a:blip r:embed="rId5" cstate="hqprint">
            <a:extLst>
              <a:ext uri="{28A0092B-C50C-407E-A947-70E740481C1C}">
                <a14:useLocalDpi xmlns:a14="http://schemas.microsoft.com/office/drawing/2010/main"/>
              </a:ext>
            </a:extLst>
          </a:blip>
          <a:srcRect/>
          <a:stretch/>
        </p:blipFill>
        <p:spPr>
          <a:xfrm>
            <a:off x="878736" y="1477427"/>
            <a:ext cx="3192901" cy="1938809"/>
          </a:xfrm>
        </p:spPr>
      </p:pic>
    </p:spTree>
    <p:extLst>
      <p:ext uri="{BB962C8B-B14F-4D97-AF65-F5344CB8AC3E}">
        <p14:creationId xmlns:p14="http://schemas.microsoft.com/office/powerpoint/2010/main" val="220382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ecturer with solid fill">
            <a:extLst>
              <a:ext uri="{FF2B5EF4-FFF2-40B4-BE49-F238E27FC236}">
                <a16:creationId xmlns:a16="http://schemas.microsoft.com/office/drawing/2014/main" id="{48A410D1-F42B-3698-39FD-28132B9C7B04}"/>
              </a:ext>
            </a:extLst>
          </p:cNvPr>
          <p:cNvPicPr>
            <a:picLocks noGrp="1" noChangeAspect="1"/>
          </p:cNvPicPr>
          <p:nvPr>
            <p:ph sz="half" idx="10"/>
          </p:nvPr>
        </p:nvPicPr>
        <p:blipFill>
          <a:blip r:embed="rId3">
            <a:extLst>
              <a:ext uri="{96DAC541-7B7A-43D3-8B79-37D633B846F1}">
                <asvg:svgBlip xmlns:asvg="http://schemas.microsoft.com/office/drawing/2016/SVG/main" r:embed="rId4"/>
              </a:ext>
            </a:extLst>
          </a:blip>
          <a:stretch>
            <a:fillRect/>
          </a:stretch>
        </p:blipFill>
        <p:spPr>
          <a:xfrm>
            <a:off x="4971695" y="2086320"/>
            <a:ext cx="994229" cy="994229"/>
          </a:xfrm>
        </p:spPr>
      </p:pic>
      <p:sp>
        <p:nvSpPr>
          <p:cNvPr id="5" name="Text Placeholder 6">
            <a:extLst>
              <a:ext uri="{FF2B5EF4-FFF2-40B4-BE49-F238E27FC236}">
                <a16:creationId xmlns:a16="http://schemas.microsoft.com/office/drawing/2014/main" id="{8B13786D-0E1F-8074-0631-81ADCCCC6CDD}"/>
              </a:ext>
            </a:extLst>
          </p:cNvPr>
          <p:cNvSpPr>
            <a:spLocks noGrp="1"/>
          </p:cNvSpPr>
          <p:nvPr>
            <p:ph type="title"/>
          </p:nvPr>
        </p:nvSpPr>
        <p:spPr>
          <a:xfrm>
            <a:off x="2016691" y="551820"/>
            <a:ext cx="10026221" cy="1325563"/>
          </a:xfrm>
        </p:spPr>
        <p:txBody>
          <a:bodyPr/>
          <a:lstStyle/>
          <a:p>
            <a:pPr algn="ctr"/>
            <a:r>
              <a:rPr lang="en-US" sz="3800" dirty="0">
                <a:cs typeface="Arial"/>
              </a:rPr>
              <a:t>Build essential soft and hard skills</a:t>
            </a:r>
          </a:p>
        </p:txBody>
      </p:sp>
      <p:pic>
        <p:nvPicPr>
          <p:cNvPr id="11" name="Graphic 10" descr="Checklist with solid fill">
            <a:extLst>
              <a:ext uri="{FF2B5EF4-FFF2-40B4-BE49-F238E27FC236}">
                <a16:creationId xmlns:a16="http://schemas.microsoft.com/office/drawing/2014/main" id="{B76E9A24-B8B5-949D-BD9C-DDC0DACDD2D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95907" y="4162625"/>
            <a:ext cx="914400" cy="914400"/>
          </a:xfrm>
          <a:prstGeom prst="rect">
            <a:avLst/>
          </a:prstGeom>
        </p:spPr>
      </p:pic>
      <p:pic>
        <p:nvPicPr>
          <p:cNvPr id="13" name="Graphic 12" descr="Care with solid fill">
            <a:extLst>
              <a:ext uri="{FF2B5EF4-FFF2-40B4-BE49-F238E27FC236}">
                <a16:creationId xmlns:a16="http://schemas.microsoft.com/office/drawing/2014/main" id="{98A96413-D51C-8F81-8E2C-6D59539E5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7222" y="2003832"/>
            <a:ext cx="1144390" cy="1144390"/>
          </a:xfrm>
          <a:prstGeom prst="rect">
            <a:avLst/>
          </a:prstGeom>
        </p:spPr>
      </p:pic>
      <p:pic>
        <p:nvPicPr>
          <p:cNvPr id="15" name="Graphic 14" descr="Cheers with solid fill">
            <a:extLst>
              <a:ext uri="{FF2B5EF4-FFF2-40B4-BE49-F238E27FC236}">
                <a16:creationId xmlns:a16="http://schemas.microsoft.com/office/drawing/2014/main" id="{726AE8D9-5925-3FE7-C3CD-047C556C53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39701" y="4002553"/>
            <a:ext cx="1212488" cy="1212488"/>
          </a:xfrm>
          <a:prstGeom prst="rect">
            <a:avLst/>
          </a:prstGeom>
        </p:spPr>
      </p:pic>
      <p:pic>
        <p:nvPicPr>
          <p:cNvPr id="17" name="Graphic 16" descr="Puzzle pieces outline">
            <a:extLst>
              <a:ext uri="{FF2B5EF4-FFF2-40B4-BE49-F238E27FC236}">
                <a16:creationId xmlns:a16="http://schemas.microsoft.com/office/drawing/2014/main" id="{317FE3A3-E18B-0186-9C28-4A5DCCA39B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8030" y="1779296"/>
            <a:ext cx="1325564" cy="1325564"/>
          </a:xfrm>
          <a:prstGeom prst="rect">
            <a:avLst/>
          </a:prstGeom>
        </p:spPr>
      </p:pic>
      <p:pic>
        <p:nvPicPr>
          <p:cNvPr id="21" name="Graphic 20" descr="Connections outline">
            <a:extLst>
              <a:ext uri="{FF2B5EF4-FFF2-40B4-BE49-F238E27FC236}">
                <a16:creationId xmlns:a16="http://schemas.microsoft.com/office/drawing/2014/main" id="{B82F3561-0AC2-4698-3161-9F2B4972EF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65290" y="2032807"/>
            <a:ext cx="1144391" cy="1144391"/>
          </a:xfrm>
          <a:prstGeom prst="rect">
            <a:avLst/>
          </a:prstGeom>
        </p:spPr>
      </p:pic>
      <p:sp>
        <p:nvSpPr>
          <p:cNvPr id="2" name="TextBox 1">
            <a:extLst>
              <a:ext uri="{FF2B5EF4-FFF2-40B4-BE49-F238E27FC236}">
                <a16:creationId xmlns:a16="http://schemas.microsoft.com/office/drawing/2014/main" id="{BA5BC29C-FA62-518F-5A71-4DB508E8FAE6}"/>
              </a:ext>
            </a:extLst>
          </p:cNvPr>
          <p:cNvSpPr txBox="1"/>
          <p:nvPr/>
        </p:nvSpPr>
        <p:spPr>
          <a:xfrm>
            <a:off x="2265846" y="3212093"/>
            <a:ext cx="1840141" cy="461665"/>
          </a:xfrm>
          <a:prstGeom prst="rect">
            <a:avLst/>
          </a:prstGeom>
          <a:noFill/>
        </p:spPr>
        <p:txBody>
          <a:bodyPr wrap="square" rtlCol="0">
            <a:spAutoFit/>
          </a:bodyPr>
          <a:lstStyle/>
          <a:p>
            <a:r>
              <a:rPr lang="en-US" sz="2400" b="1" dirty="0"/>
              <a:t>Empathy</a:t>
            </a:r>
          </a:p>
        </p:txBody>
      </p:sp>
      <p:sp>
        <p:nvSpPr>
          <p:cNvPr id="3" name="TextBox 2">
            <a:extLst>
              <a:ext uri="{FF2B5EF4-FFF2-40B4-BE49-F238E27FC236}">
                <a16:creationId xmlns:a16="http://schemas.microsoft.com/office/drawing/2014/main" id="{A9844F54-3C0D-2370-24A4-FB9BBF8A16D2}"/>
              </a:ext>
            </a:extLst>
          </p:cNvPr>
          <p:cNvSpPr txBox="1"/>
          <p:nvPr/>
        </p:nvSpPr>
        <p:spPr>
          <a:xfrm>
            <a:off x="6947481" y="3198167"/>
            <a:ext cx="2690815" cy="461665"/>
          </a:xfrm>
          <a:prstGeom prst="rect">
            <a:avLst/>
          </a:prstGeom>
          <a:noFill/>
        </p:spPr>
        <p:txBody>
          <a:bodyPr wrap="square" rtlCol="0">
            <a:spAutoFit/>
          </a:bodyPr>
          <a:lstStyle/>
          <a:p>
            <a:r>
              <a:rPr lang="en-US" sz="2400" b="1" dirty="0"/>
              <a:t>Collaboration</a:t>
            </a:r>
          </a:p>
        </p:txBody>
      </p:sp>
      <p:sp>
        <p:nvSpPr>
          <p:cNvPr id="4" name="TextBox 3">
            <a:extLst>
              <a:ext uri="{FF2B5EF4-FFF2-40B4-BE49-F238E27FC236}">
                <a16:creationId xmlns:a16="http://schemas.microsoft.com/office/drawing/2014/main" id="{A742C132-F24E-D4F0-A55D-B1EFA819C7E8}"/>
              </a:ext>
            </a:extLst>
          </p:cNvPr>
          <p:cNvSpPr txBox="1"/>
          <p:nvPr/>
        </p:nvSpPr>
        <p:spPr>
          <a:xfrm>
            <a:off x="4047437" y="3212767"/>
            <a:ext cx="2994517" cy="461665"/>
          </a:xfrm>
          <a:prstGeom prst="rect">
            <a:avLst/>
          </a:prstGeom>
          <a:noFill/>
        </p:spPr>
        <p:txBody>
          <a:bodyPr wrap="square" rtlCol="0">
            <a:spAutoFit/>
          </a:bodyPr>
          <a:lstStyle/>
          <a:p>
            <a:r>
              <a:rPr lang="en-US" sz="2400" b="1" dirty="0"/>
              <a:t>Communication</a:t>
            </a:r>
          </a:p>
        </p:txBody>
      </p:sp>
      <p:sp>
        <p:nvSpPr>
          <p:cNvPr id="6" name="TextBox 5">
            <a:extLst>
              <a:ext uri="{FF2B5EF4-FFF2-40B4-BE49-F238E27FC236}">
                <a16:creationId xmlns:a16="http://schemas.microsoft.com/office/drawing/2014/main" id="{04AEA6BF-550F-0448-9EC8-AE3E434FFAC5}"/>
              </a:ext>
            </a:extLst>
          </p:cNvPr>
          <p:cNvSpPr txBox="1"/>
          <p:nvPr/>
        </p:nvSpPr>
        <p:spPr>
          <a:xfrm>
            <a:off x="9638296" y="3177335"/>
            <a:ext cx="1714624" cy="830997"/>
          </a:xfrm>
          <a:prstGeom prst="rect">
            <a:avLst/>
          </a:prstGeom>
          <a:noFill/>
        </p:spPr>
        <p:txBody>
          <a:bodyPr wrap="square" rtlCol="0">
            <a:spAutoFit/>
          </a:bodyPr>
          <a:lstStyle/>
          <a:p>
            <a:pPr algn="ctr"/>
            <a:r>
              <a:rPr lang="en-US" sz="2400" b="1" dirty="0"/>
              <a:t>Problem solving</a:t>
            </a:r>
          </a:p>
        </p:txBody>
      </p:sp>
      <p:sp>
        <p:nvSpPr>
          <p:cNvPr id="8" name="TextBox 7">
            <a:extLst>
              <a:ext uri="{FF2B5EF4-FFF2-40B4-BE49-F238E27FC236}">
                <a16:creationId xmlns:a16="http://schemas.microsoft.com/office/drawing/2014/main" id="{33DE5963-2760-2B5F-9EF6-32C638745F8F}"/>
              </a:ext>
            </a:extLst>
          </p:cNvPr>
          <p:cNvSpPr txBox="1"/>
          <p:nvPr/>
        </p:nvSpPr>
        <p:spPr>
          <a:xfrm>
            <a:off x="4593768" y="5248011"/>
            <a:ext cx="1704354" cy="830997"/>
          </a:xfrm>
          <a:prstGeom prst="rect">
            <a:avLst/>
          </a:prstGeom>
          <a:noFill/>
        </p:spPr>
        <p:txBody>
          <a:bodyPr wrap="square" rtlCol="0">
            <a:spAutoFit/>
          </a:bodyPr>
          <a:lstStyle/>
          <a:p>
            <a:pPr algn="ctr"/>
            <a:r>
              <a:rPr lang="en-US" sz="2400" b="1" dirty="0"/>
              <a:t>Event planning</a:t>
            </a:r>
          </a:p>
        </p:txBody>
      </p:sp>
      <p:sp>
        <p:nvSpPr>
          <p:cNvPr id="10" name="TextBox 9">
            <a:extLst>
              <a:ext uri="{FF2B5EF4-FFF2-40B4-BE49-F238E27FC236}">
                <a16:creationId xmlns:a16="http://schemas.microsoft.com/office/drawing/2014/main" id="{D24E405F-C82A-F520-AFD2-1D62B0FD0BC0}"/>
              </a:ext>
            </a:extLst>
          </p:cNvPr>
          <p:cNvSpPr txBox="1"/>
          <p:nvPr/>
        </p:nvSpPr>
        <p:spPr>
          <a:xfrm>
            <a:off x="9345592" y="5114673"/>
            <a:ext cx="2300031" cy="1200329"/>
          </a:xfrm>
          <a:prstGeom prst="rect">
            <a:avLst/>
          </a:prstGeom>
          <a:noFill/>
        </p:spPr>
        <p:txBody>
          <a:bodyPr wrap="square" rtlCol="0">
            <a:spAutoFit/>
          </a:bodyPr>
          <a:lstStyle/>
          <a:p>
            <a:pPr algn="ctr"/>
            <a:r>
              <a:rPr lang="en-US" sz="2400" b="1" dirty="0"/>
              <a:t>Making a fundraising request</a:t>
            </a:r>
          </a:p>
        </p:txBody>
      </p:sp>
      <p:sp>
        <p:nvSpPr>
          <p:cNvPr id="12" name="TextBox 11">
            <a:extLst>
              <a:ext uri="{FF2B5EF4-FFF2-40B4-BE49-F238E27FC236}">
                <a16:creationId xmlns:a16="http://schemas.microsoft.com/office/drawing/2014/main" id="{F44F47BB-11AF-D01E-E45D-3143FF758134}"/>
              </a:ext>
            </a:extLst>
          </p:cNvPr>
          <p:cNvSpPr txBox="1"/>
          <p:nvPr/>
        </p:nvSpPr>
        <p:spPr>
          <a:xfrm>
            <a:off x="2265846" y="5248011"/>
            <a:ext cx="1704354" cy="830997"/>
          </a:xfrm>
          <a:prstGeom prst="rect">
            <a:avLst/>
          </a:prstGeom>
          <a:noFill/>
        </p:spPr>
        <p:txBody>
          <a:bodyPr wrap="square" rtlCol="0">
            <a:spAutoFit/>
          </a:bodyPr>
          <a:lstStyle/>
          <a:p>
            <a:pPr algn="ctr"/>
            <a:r>
              <a:rPr lang="en-US" sz="2400" b="1" dirty="0"/>
              <a:t>Goal setting</a:t>
            </a:r>
          </a:p>
        </p:txBody>
      </p:sp>
      <p:sp>
        <p:nvSpPr>
          <p:cNvPr id="14" name="TextBox 13">
            <a:extLst>
              <a:ext uri="{FF2B5EF4-FFF2-40B4-BE49-F238E27FC236}">
                <a16:creationId xmlns:a16="http://schemas.microsoft.com/office/drawing/2014/main" id="{FDCF13A6-EB70-4FA5-3CFF-8E207EEB03A3}"/>
              </a:ext>
            </a:extLst>
          </p:cNvPr>
          <p:cNvSpPr txBox="1"/>
          <p:nvPr/>
        </p:nvSpPr>
        <p:spPr>
          <a:xfrm>
            <a:off x="6860880" y="5215041"/>
            <a:ext cx="2300031" cy="830997"/>
          </a:xfrm>
          <a:prstGeom prst="rect">
            <a:avLst/>
          </a:prstGeom>
          <a:noFill/>
        </p:spPr>
        <p:txBody>
          <a:bodyPr wrap="square" rtlCol="0">
            <a:spAutoFit/>
          </a:bodyPr>
          <a:lstStyle/>
          <a:p>
            <a:pPr algn="ctr"/>
            <a:r>
              <a:rPr lang="en-US" sz="2400" b="1" dirty="0"/>
              <a:t>Creating a budget</a:t>
            </a:r>
          </a:p>
        </p:txBody>
      </p:sp>
      <p:pic>
        <p:nvPicPr>
          <p:cNvPr id="18" name="Graphic 17" descr="Treasure chest with solid fill">
            <a:extLst>
              <a:ext uri="{FF2B5EF4-FFF2-40B4-BE49-F238E27FC236}">
                <a16:creationId xmlns:a16="http://schemas.microsoft.com/office/drawing/2014/main" id="{B567823B-C506-D61D-65C9-F253D01BED0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10042" y="4107606"/>
            <a:ext cx="1002381" cy="1002381"/>
          </a:xfrm>
          <a:prstGeom prst="rect">
            <a:avLst/>
          </a:prstGeom>
        </p:spPr>
      </p:pic>
      <p:pic>
        <p:nvPicPr>
          <p:cNvPr id="22" name="Graphic 21" descr="Help with solid fill">
            <a:extLst>
              <a:ext uri="{FF2B5EF4-FFF2-40B4-BE49-F238E27FC236}">
                <a16:creationId xmlns:a16="http://schemas.microsoft.com/office/drawing/2014/main" id="{B4719CEC-8EA2-179A-98F0-6DAC9CAD23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42841" y="4230818"/>
            <a:ext cx="914400" cy="914400"/>
          </a:xfrm>
          <a:prstGeom prst="rect">
            <a:avLst/>
          </a:prstGeom>
        </p:spPr>
      </p:pic>
    </p:spTree>
    <p:extLst>
      <p:ext uri="{BB962C8B-B14F-4D97-AF65-F5344CB8AC3E}">
        <p14:creationId xmlns:p14="http://schemas.microsoft.com/office/powerpoint/2010/main" val="2486204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2286-41D4-DFA3-254F-14FB492BC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3E949-AC8B-1176-A0E8-38FF3082A667}"/>
              </a:ext>
            </a:extLst>
          </p:cNvPr>
          <p:cNvSpPr>
            <a:spLocks noGrp="1"/>
          </p:cNvSpPr>
          <p:nvPr>
            <p:ph type="title"/>
          </p:nvPr>
        </p:nvSpPr>
        <p:spPr>
          <a:xfrm>
            <a:off x="1351130" y="3431172"/>
            <a:ext cx="9505666" cy="867439"/>
          </a:xfrm>
        </p:spPr>
        <p:txBody>
          <a:bodyPr/>
          <a:lstStyle/>
          <a:p>
            <a:r>
              <a:rPr lang="en-US" sz="4400" dirty="0"/>
              <a:t>Basics of Builders Clubs</a:t>
            </a:r>
          </a:p>
        </p:txBody>
      </p:sp>
    </p:spTree>
    <p:extLst>
      <p:ext uri="{BB962C8B-B14F-4D97-AF65-F5344CB8AC3E}">
        <p14:creationId xmlns:p14="http://schemas.microsoft.com/office/powerpoint/2010/main" val="1189130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72434-3F97-4EF0-8DAF-F57CA56339D8}"/>
              </a:ext>
            </a:extLst>
          </p:cNvPr>
          <p:cNvSpPr>
            <a:spLocks noGrp="1"/>
          </p:cNvSpPr>
          <p:nvPr>
            <p:ph type="title"/>
          </p:nvPr>
        </p:nvSpPr>
        <p:spPr>
          <a:xfrm>
            <a:off x="1535502" y="928607"/>
            <a:ext cx="9818296" cy="970712"/>
          </a:xfrm>
        </p:spPr>
        <p:txBody>
          <a:bodyPr anchor="ctr">
            <a:noAutofit/>
          </a:bodyPr>
          <a:lstStyle/>
          <a:p>
            <a:pPr algn="ctr"/>
            <a:r>
              <a:rPr lang="en-US" sz="3800" dirty="0"/>
              <a:t>Partnership forms a Builders Club</a:t>
            </a:r>
            <a:endParaRPr lang="en-US" sz="3800" b="1" dirty="0"/>
          </a:p>
        </p:txBody>
      </p:sp>
      <p:graphicFrame>
        <p:nvGraphicFramePr>
          <p:cNvPr id="7" name="Text Placeholder 4">
            <a:extLst>
              <a:ext uri="{FF2B5EF4-FFF2-40B4-BE49-F238E27FC236}">
                <a16:creationId xmlns:a16="http://schemas.microsoft.com/office/drawing/2014/main" id="{B1878ECA-839F-3CAC-62CB-4DE41EDC63F4}"/>
              </a:ext>
            </a:extLst>
          </p:cNvPr>
          <p:cNvGraphicFramePr>
            <a:graphicFrameLocks noGrp="1"/>
          </p:cNvGraphicFramePr>
          <p:nvPr>
            <p:ph sz="half" idx="1"/>
            <p:extLst>
              <p:ext uri="{D42A27DB-BD31-4B8C-83A1-F6EECF244321}">
                <p14:modId xmlns:p14="http://schemas.microsoft.com/office/powerpoint/2010/main" val="3506721431"/>
              </p:ext>
            </p:extLst>
          </p:nvPr>
        </p:nvGraphicFramePr>
        <p:xfrm>
          <a:off x="526093" y="178495"/>
          <a:ext cx="11665907" cy="6501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black and white logo&#10;&#10;Description automatically generated">
            <a:extLst>
              <a:ext uri="{FF2B5EF4-FFF2-40B4-BE49-F238E27FC236}">
                <a16:creationId xmlns:a16="http://schemas.microsoft.com/office/drawing/2014/main" id="{58F2F6D8-37DA-E594-D7CC-ABE016E472A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38512" y="2729904"/>
            <a:ext cx="1338926" cy="1348087"/>
          </a:xfrm>
          <a:prstGeom prst="rect">
            <a:avLst/>
          </a:prstGeom>
        </p:spPr>
      </p:pic>
    </p:spTree>
    <p:extLst>
      <p:ext uri="{BB962C8B-B14F-4D97-AF65-F5344CB8AC3E}">
        <p14:creationId xmlns:p14="http://schemas.microsoft.com/office/powerpoint/2010/main" val="389103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3CFA-903D-934A-5301-00E77941E48D}"/>
              </a:ext>
            </a:extLst>
          </p:cNvPr>
          <p:cNvSpPr>
            <a:spLocks noGrp="1"/>
          </p:cNvSpPr>
          <p:nvPr>
            <p:ph type="title" idx="4294967295"/>
          </p:nvPr>
        </p:nvSpPr>
        <p:spPr>
          <a:xfrm>
            <a:off x="1311215" y="99566"/>
            <a:ext cx="10249663" cy="1325563"/>
          </a:xfrm>
        </p:spPr>
        <p:txBody>
          <a:bodyPr>
            <a:normAutofit/>
          </a:bodyPr>
          <a:lstStyle/>
          <a:p>
            <a:r>
              <a:rPr lang="en-US" sz="3800" dirty="0"/>
              <a:t>People involved in a Builders Club</a:t>
            </a:r>
          </a:p>
        </p:txBody>
      </p:sp>
      <p:sp>
        <p:nvSpPr>
          <p:cNvPr id="12" name="TextBox 11">
            <a:extLst>
              <a:ext uri="{FF2B5EF4-FFF2-40B4-BE49-F238E27FC236}">
                <a16:creationId xmlns:a16="http://schemas.microsoft.com/office/drawing/2014/main" id="{32DE55A1-AAC4-2FF9-CE82-FAD38A9752E0}"/>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13" name="TextBox 12">
            <a:extLst>
              <a:ext uri="{FF2B5EF4-FFF2-40B4-BE49-F238E27FC236}">
                <a16:creationId xmlns:a16="http://schemas.microsoft.com/office/drawing/2014/main" id="{FA8203CF-0353-0897-6C27-9C0106599F3D}"/>
              </a:ext>
            </a:extLst>
          </p:cNvPr>
          <p:cNvSpPr txBox="1"/>
          <p:nvPr/>
        </p:nvSpPr>
        <p:spPr>
          <a:xfrm>
            <a:off x="8205792" y="3562598"/>
            <a:ext cx="2050596" cy="707886"/>
          </a:xfrm>
          <a:prstGeom prst="rect">
            <a:avLst/>
          </a:prstGeom>
          <a:noFill/>
        </p:spPr>
        <p:txBody>
          <a:bodyPr wrap="square" rtlCol="0">
            <a:spAutoFit/>
          </a:bodyPr>
          <a:lstStyle/>
          <a:p>
            <a:pPr algn="ctr"/>
            <a:r>
              <a:rPr lang="en-US" sz="2000" b="1"/>
              <a:t>Kiwanis advisor</a:t>
            </a:r>
          </a:p>
        </p:txBody>
      </p:sp>
      <p:sp>
        <p:nvSpPr>
          <p:cNvPr id="15" name="TextBox 14">
            <a:extLst>
              <a:ext uri="{FF2B5EF4-FFF2-40B4-BE49-F238E27FC236}">
                <a16:creationId xmlns:a16="http://schemas.microsoft.com/office/drawing/2014/main" id="{72AA1299-6604-E034-EEC2-7EA7D13FDA64}"/>
              </a:ext>
            </a:extLst>
          </p:cNvPr>
          <p:cNvSpPr txBox="1"/>
          <p:nvPr/>
        </p:nvSpPr>
        <p:spPr>
          <a:xfrm>
            <a:off x="2244998" y="3456335"/>
            <a:ext cx="1949550" cy="707886"/>
          </a:xfrm>
          <a:prstGeom prst="rect">
            <a:avLst/>
          </a:prstGeom>
          <a:noFill/>
        </p:spPr>
        <p:txBody>
          <a:bodyPr wrap="square" rtlCol="0">
            <a:spAutoFit/>
          </a:bodyPr>
          <a:lstStyle/>
          <a:p>
            <a:pPr algn="ctr"/>
            <a:r>
              <a:rPr lang="en-US" sz="2000" b="1"/>
              <a:t>Faculty advisor</a:t>
            </a:r>
          </a:p>
        </p:txBody>
      </p:sp>
      <p:sp>
        <p:nvSpPr>
          <p:cNvPr id="17" name="TextBox 16">
            <a:extLst>
              <a:ext uri="{FF2B5EF4-FFF2-40B4-BE49-F238E27FC236}">
                <a16:creationId xmlns:a16="http://schemas.microsoft.com/office/drawing/2014/main" id="{C6330127-D49B-67A8-C573-E5A251E6845F}"/>
              </a:ext>
            </a:extLst>
          </p:cNvPr>
          <p:cNvSpPr txBox="1"/>
          <p:nvPr/>
        </p:nvSpPr>
        <p:spPr>
          <a:xfrm>
            <a:off x="5122997" y="3456335"/>
            <a:ext cx="2217620" cy="1323439"/>
          </a:xfrm>
          <a:prstGeom prst="rect">
            <a:avLst/>
          </a:prstGeom>
          <a:noFill/>
        </p:spPr>
        <p:txBody>
          <a:bodyPr wrap="square" rtlCol="0">
            <a:spAutoFit/>
          </a:bodyPr>
          <a:lstStyle/>
          <a:p>
            <a:pPr algn="ctr"/>
            <a:r>
              <a:rPr lang="en-US" sz="2000" b="1"/>
              <a:t>Members, officers and committee chairs</a:t>
            </a:r>
          </a:p>
        </p:txBody>
      </p:sp>
      <p:sp>
        <p:nvSpPr>
          <p:cNvPr id="19" name="TextBox 18">
            <a:extLst>
              <a:ext uri="{FF2B5EF4-FFF2-40B4-BE49-F238E27FC236}">
                <a16:creationId xmlns:a16="http://schemas.microsoft.com/office/drawing/2014/main" id="{796E63FE-87A8-4A4F-B9DF-E48B470ED70B}"/>
              </a:ext>
            </a:extLst>
          </p:cNvPr>
          <p:cNvSpPr txBox="1"/>
          <p:nvPr/>
        </p:nvSpPr>
        <p:spPr>
          <a:xfrm>
            <a:off x="5290021" y="6103092"/>
            <a:ext cx="2050596" cy="707886"/>
          </a:xfrm>
          <a:prstGeom prst="rect">
            <a:avLst/>
          </a:prstGeom>
          <a:noFill/>
        </p:spPr>
        <p:txBody>
          <a:bodyPr wrap="square" rtlCol="0">
            <a:spAutoFit/>
          </a:bodyPr>
          <a:lstStyle/>
          <a:p>
            <a:pPr algn="ctr"/>
            <a:r>
              <a:rPr lang="en-US" sz="2000" b="1"/>
              <a:t>Sponsoring Kiwanis club</a:t>
            </a:r>
          </a:p>
        </p:txBody>
      </p:sp>
      <p:pic>
        <p:nvPicPr>
          <p:cNvPr id="23" name="Picture 22" descr="A group of people in a library&#10;&#10;Description automatically generated with medium confidence">
            <a:extLst>
              <a:ext uri="{FF2B5EF4-FFF2-40B4-BE49-F238E27FC236}">
                <a16:creationId xmlns:a16="http://schemas.microsoft.com/office/drawing/2014/main" id="{CC1DA2EA-2D5F-780C-62B3-F25A56571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5570" y="4824048"/>
            <a:ext cx="2201403" cy="1238289"/>
          </a:xfrm>
          <a:prstGeom prst="rect">
            <a:avLst/>
          </a:prstGeom>
        </p:spPr>
      </p:pic>
      <p:pic>
        <p:nvPicPr>
          <p:cNvPr id="27" name="Picture 26" descr="A group of people sitting at a table&#10;&#10;Description automatically generated">
            <a:extLst>
              <a:ext uri="{FF2B5EF4-FFF2-40B4-BE49-F238E27FC236}">
                <a16:creationId xmlns:a16="http://schemas.microsoft.com/office/drawing/2014/main" id="{1A74801C-D316-68D5-9EBE-F1E7DF169C4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2511188" y="4370558"/>
            <a:ext cx="1563720" cy="1622130"/>
          </a:xfrm>
          <a:prstGeom prst="rect">
            <a:avLst/>
          </a:prstGeom>
        </p:spPr>
      </p:pic>
      <p:sp>
        <p:nvSpPr>
          <p:cNvPr id="29" name="TextBox 28">
            <a:extLst>
              <a:ext uri="{FF2B5EF4-FFF2-40B4-BE49-F238E27FC236}">
                <a16:creationId xmlns:a16="http://schemas.microsoft.com/office/drawing/2014/main" id="{7244C7E7-09B4-37B7-FC8D-7DAEFC7324CC}"/>
              </a:ext>
            </a:extLst>
          </p:cNvPr>
          <p:cNvSpPr txBox="1"/>
          <p:nvPr/>
        </p:nvSpPr>
        <p:spPr>
          <a:xfrm>
            <a:off x="2006834" y="6050548"/>
            <a:ext cx="2541338" cy="707886"/>
          </a:xfrm>
          <a:prstGeom prst="rect">
            <a:avLst/>
          </a:prstGeom>
          <a:noFill/>
        </p:spPr>
        <p:txBody>
          <a:bodyPr wrap="square" rtlCol="0">
            <a:spAutoFit/>
          </a:bodyPr>
          <a:lstStyle/>
          <a:p>
            <a:pPr algn="ctr"/>
            <a:r>
              <a:rPr lang="en-US" sz="2000" b="1"/>
              <a:t>School or site administrator</a:t>
            </a:r>
          </a:p>
        </p:txBody>
      </p:sp>
      <p:pic>
        <p:nvPicPr>
          <p:cNvPr id="3" name="Content Placeholder 10" descr="A picture containing person, person&#10;&#10;Description automatically generated">
            <a:extLst>
              <a:ext uri="{FF2B5EF4-FFF2-40B4-BE49-F238E27FC236}">
                <a16:creationId xmlns:a16="http://schemas.microsoft.com/office/drawing/2014/main" id="{D3D616E6-3074-CCA7-0337-387999D128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69066" y="4732122"/>
            <a:ext cx="1890139" cy="1260566"/>
          </a:xfrm>
          <a:prstGeom prst="rect">
            <a:avLst/>
          </a:prstGeom>
        </p:spPr>
      </p:pic>
      <p:sp>
        <p:nvSpPr>
          <p:cNvPr id="5" name="TextBox 4">
            <a:extLst>
              <a:ext uri="{FF2B5EF4-FFF2-40B4-BE49-F238E27FC236}">
                <a16:creationId xmlns:a16="http://schemas.microsoft.com/office/drawing/2014/main" id="{E576E9E0-95FE-E3B1-321C-19D2002CB659}"/>
              </a:ext>
            </a:extLst>
          </p:cNvPr>
          <p:cNvSpPr txBox="1"/>
          <p:nvPr/>
        </p:nvSpPr>
        <p:spPr>
          <a:xfrm>
            <a:off x="8007412" y="6055138"/>
            <a:ext cx="2779907" cy="707886"/>
          </a:xfrm>
          <a:prstGeom prst="rect">
            <a:avLst/>
          </a:prstGeom>
          <a:noFill/>
        </p:spPr>
        <p:txBody>
          <a:bodyPr wrap="square" rtlCol="0">
            <a:spAutoFit/>
          </a:bodyPr>
          <a:lstStyle/>
          <a:p>
            <a:pPr algn="ctr"/>
            <a:r>
              <a:rPr lang="en-US" sz="2000" b="1"/>
              <a:t>Kiwanis district administrator</a:t>
            </a:r>
          </a:p>
        </p:txBody>
      </p:sp>
      <p:pic>
        <p:nvPicPr>
          <p:cNvPr id="10" name="Picture 9" descr="A group of people in a classroom&#10;&#10;Description automatically generated">
            <a:extLst>
              <a:ext uri="{FF2B5EF4-FFF2-40B4-BE49-F238E27FC236}">
                <a16:creationId xmlns:a16="http://schemas.microsoft.com/office/drawing/2014/main" id="{DC7087ED-99FC-B742-60D8-41534DF5693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290021" y="1139680"/>
            <a:ext cx="1795235" cy="2297781"/>
          </a:xfrm>
          <a:prstGeom prst="rect">
            <a:avLst/>
          </a:prstGeom>
        </p:spPr>
      </p:pic>
      <p:pic>
        <p:nvPicPr>
          <p:cNvPr id="16" name="Picture 15" descr="A group of people sitting at a table&#10;&#10;Description automatically generated">
            <a:extLst>
              <a:ext uri="{FF2B5EF4-FFF2-40B4-BE49-F238E27FC236}">
                <a16:creationId xmlns:a16="http://schemas.microsoft.com/office/drawing/2014/main" id="{75B1BFE3-9C3A-D675-54F9-F1AAEEEB3D9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05792" y="1425129"/>
            <a:ext cx="2054574" cy="1968756"/>
          </a:xfrm>
          <a:prstGeom prst="rect">
            <a:avLst/>
          </a:prstGeom>
        </p:spPr>
      </p:pic>
      <p:pic>
        <p:nvPicPr>
          <p:cNvPr id="20" name="Picture 19">
            <a:extLst>
              <a:ext uri="{FF2B5EF4-FFF2-40B4-BE49-F238E27FC236}">
                <a16:creationId xmlns:a16="http://schemas.microsoft.com/office/drawing/2014/main" id="{33F3B70B-730F-CA78-4FA0-D9D6C1F5D7F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4535"/>
          <a:stretch/>
        </p:blipFill>
        <p:spPr>
          <a:xfrm>
            <a:off x="2244998" y="1570007"/>
            <a:ext cx="1909954" cy="1831657"/>
          </a:xfrm>
          <a:prstGeom prst="rect">
            <a:avLst/>
          </a:prstGeom>
        </p:spPr>
      </p:pic>
    </p:spTree>
    <p:extLst>
      <p:ext uri="{BB962C8B-B14F-4D97-AF65-F5344CB8AC3E}">
        <p14:creationId xmlns:p14="http://schemas.microsoft.com/office/powerpoint/2010/main" val="427380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27EC-209C-A47B-34EA-0F6D09691F02}"/>
              </a:ext>
            </a:extLst>
          </p:cNvPr>
          <p:cNvSpPr>
            <a:spLocks noGrp="1"/>
          </p:cNvSpPr>
          <p:nvPr>
            <p:ph type="title"/>
          </p:nvPr>
        </p:nvSpPr>
        <p:spPr>
          <a:xfrm>
            <a:off x="3210126" y="336724"/>
            <a:ext cx="7797581" cy="704966"/>
          </a:xfrm>
        </p:spPr>
        <p:txBody>
          <a:bodyPr vert="horz" lIns="91440" tIns="45720" rIns="91440" bIns="45720" rtlCol="0" anchor="b">
            <a:noAutofit/>
          </a:bodyPr>
          <a:lstStyle/>
          <a:p>
            <a:r>
              <a:rPr lang="en-US" sz="3800" dirty="0"/>
              <a:t>The Faculty Advisor’s Role</a:t>
            </a:r>
          </a:p>
        </p:txBody>
      </p:sp>
      <p:graphicFrame>
        <p:nvGraphicFramePr>
          <p:cNvPr id="12" name="Content Placeholder 2">
            <a:extLst>
              <a:ext uri="{FF2B5EF4-FFF2-40B4-BE49-F238E27FC236}">
                <a16:creationId xmlns:a16="http://schemas.microsoft.com/office/drawing/2014/main" id="{FA591258-E6F3-1040-5DDA-3A3BF150B0CA}"/>
              </a:ext>
            </a:extLst>
          </p:cNvPr>
          <p:cNvGraphicFramePr>
            <a:graphicFrameLocks noGrp="1"/>
          </p:cNvGraphicFramePr>
          <p:nvPr>
            <p:ph sz="half" idx="1"/>
            <p:extLst>
              <p:ext uri="{D42A27DB-BD31-4B8C-83A1-F6EECF244321}">
                <p14:modId xmlns:p14="http://schemas.microsoft.com/office/powerpoint/2010/main" val="4106131739"/>
              </p:ext>
            </p:extLst>
          </p:nvPr>
        </p:nvGraphicFramePr>
        <p:xfrm>
          <a:off x="2402732" y="1368717"/>
          <a:ext cx="9615097" cy="5204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D8D01C9C-0363-0549-81EA-639BB968296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4535"/>
          <a:stretch/>
        </p:blipFill>
        <p:spPr>
          <a:xfrm>
            <a:off x="475742" y="0"/>
            <a:ext cx="2154099" cy="2065794"/>
          </a:xfrm>
          <a:prstGeom prst="rect">
            <a:avLst/>
          </a:prstGeom>
        </p:spPr>
      </p:pic>
    </p:spTree>
    <p:extLst>
      <p:ext uri="{BB962C8B-B14F-4D97-AF65-F5344CB8AC3E}">
        <p14:creationId xmlns:p14="http://schemas.microsoft.com/office/powerpoint/2010/main" val="381370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F370-51A3-6746-EB75-B35869490526}"/>
              </a:ext>
            </a:extLst>
          </p:cNvPr>
          <p:cNvSpPr>
            <a:spLocks noGrp="1"/>
          </p:cNvSpPr>
          <p:nvPr>
            <p:ph type="title"/>
          </p:nvPr>
        </p:nvSpPr>
        <p:spPr>
          <a:xfrm>
            <a:off x="972457" y="719976"/>
            <a:ext cx="10885713" cy="970712"/>
          </a:xfrm>
        </p:spPr>
        <p:txBody>
          <a:bodyPr/>
          <a:lstStyle/>
          <a:p>
            <a:r>
              <a:rPr lang="en-US" dirty="0"/>
              <a:t>Members describe Builders Club as…</a:t>
            </a:r>
          </a:p>
        </p:txBody>
      </p:sp>
      <p:sp>
        <p:nvSpPr>
          <p:cNvPr id="3" name="Content Placeholder 2">
            <a:extLst>
              <a:ext uri="{FF2B5EF4-FFF2-40B4-BE49-F238E27FC236}">
                <a16:creationId xmlns:a16="http://schemas.microsoft.com/office/drawing/2014/main" id="{890ACE5E-9513-BC3D-E129-D47B481B6AD0}"/>
              </a:ext>
            </a:extLst>
          </p:cNvPr>
          <p:cNvSpPr>
            <a:spLocks noGrp="1"/>
          </p:cNvSpPr>
          <p:nvPr>
            <p:ph sz="half" idx="1"/>
          </p:nvPr>
        </p:nvSpPr>
        <p:spPr>
          <a:xfrm>
            <a:off x="2032000" y="1825625"/>
            <a:ext cx="4143331" cy="4136764"/>
          </a:xfrm>
        </p:spPr>
        <p:txBody>
          <a:bodyPr/>
          <a:lstStyle/>
          <a:p>
            <a:pPr marL="457200" indent="-457200">
              <a:buFont typeface="Arial" panose="020B0604020202020204" pitchFamily="34" charset="0"/>
              <a:buChar char="•"/>
            </a:pPr>
            <a:r>
              <a:rPr lang="en-US" b="1" dirty="0"/>
              <a:t>Fun.</a:t>
            </a:r>
          </a:p>
          <a:p>
            <a:pPr marL="457200" indent="-457200">
              <a:buFont typeface="Arial" panose="020B0604020202020204" pitchFamily="34" charset="0"/>
              <a:buChar char="•"/>
            </a:pPr>
            <a:r>
              <a:rPr lang="en-US" b="1" dirty="0"/>
              <a:t>Encouraging.</a:t>
            </a:r>
          </a:p>
          <a:p>
            <a:pPr marL="457200" indent="-457200">
              <a:buFont typeface="Arial" panose="020B0604020202020204" pitchFamily="34" charset="0"/>
              <a:buChar char="•"/>
            </a:pPr>
            <a:r>
              <a:rPr lang="en-US" b="1" dirty="0"/>
              <a:t>Exciting.</a:t>
            </a:r>
          </a:p>
          <a:p>
            <a:pPr marL="457200" indent="-457200">
              <a:buFont typeface="Arial" panose="020B0604020202020204" pitchFamily="34" charset="0"/>
              <a:buChar char="•"/>
            </a:pPr>
            <a:r>
              <a:rPr lang="en-US" b="1" dirty="0"/>
              <a:t>Collaborative.</a:t>
            </a:r>
          </a:p>
          <a:p>
            <a:pPr marL="457200" indent="-457200">
              <a:buFont typeface="Arial" panose="020B0604020202020204" pitchFamily="34" charset="0"/>
              <a:buChar char="•"/>
            </a:pPr>
            <a:r>
              <a:rPr lang="en-US" b="1" dirty="0"/>
              <a:t>Creative.</a:t>
            </a:r>
          </a:p>
          <a:p>
            <a:pPr marL="457200" indent="-457200">
              <a:buFont typeface="Arial" panose="020B0604020202020204" pitchFamily="34" charset="0"/>
              <a:buChar char="•"/>
            </a:pPr>
            <a:r>
              <a:rPr lang="en-US" b="1" dirty="0"/>
              <a:t>Learning.</a:t>
            </a:r>
          </a:p>
          <a:p>
            <a:pPr marL="457200" indent="-457200">
              <a:buFont typeface="Arial" panose="020B0604020202020204" pitchFamily="34" charset="0"/>
              <a:buChar char="•"/>
            </a:pPr>
            <a:r>
              <a:rPr lang="en-US" b="1" dirty="0"/>
              <a:t>Inclusive.</a:t>
            </a:r>
          </a:p>
          <a:p>
            <a:pPr marL="457200" indent="-457200">
              <a:buFont typeface="Arial" panose="020B0604020202020204" pitchFamily="34" charset="0"/>
              <a:buChar char="•"/>
            </a:pPr>
            <a:r>
              <a:rPr lang="en-US" b="1" dirty="0"/>
              <a:t>Welcoming.</a:t>
            </a:r>
          </a:p>
          <a:p>
            <a:endParaRPr lang="en-US" b="1" dirty="0"/>
          </a:p>
          <a:p>
            <a:endParaRPr lang="en-US" b="1" dirty="0"/>
          </a:p>
        </p:txBody>
      </p:sp>
      <p:sp>
        <p:nvSpPr>
          <p:cNvPr id="4" name="Content Placeholder 3">
            <a:extLst>
              <a:ext uri="{FF2B5EF4-FFF2-40B4-BE49-F238E27FC236}">
                <a16:creationId xmlns:a16="http://schemas.microsoft.com/office/drawing/2014/main" id="{F9D7E260-9F6C-6515-DCDF-7527252DCEF9}"/>
              </a:ext>
            </a:extLst>
          </p:cNvPr>
          <p:cNvSpPr>
            <a:spLocks noGrp="1"/>
          </p:cNvSpPr>
          <p:nvPr>
            <p:ph sz="half" idx="10"/>
          </p:nvPr>
        </p:nvSpPr>
        <p:spPr>
          <a:xfrm>
            <a:off x="6531278" y="1825625"/>
            <a:ext cx="3411007" cy="4136764"/>
          </a:xfrm>
        </p:spPr>
        <p:txBody>
          <a:bodyPr/>
          <a:lstStyle/>
          <a:p>
            <a:r>
              <a:rPr lang="en-US" b="1" dirty="0"/>
              <a:t>Helpful.</a:t>
            </a:r>
          </a:p>
          <a:p>
            <a:r>
              <a:rPr lang="en-US" b="1" dirty="0"/>
              <a:t>Caring.</a:t>
            </a:r>
          </a:p>
          <a:p>
            <a:r>
              <a:rPr lang="en-US" b="1" dirty="0"/>
              <a:t>Community</a:t>
            </a:r>
          </a:p>
          <a:p>
            <a:r>
              <a:rPr lang="en-US" b="1" dirty="0"/>
              <a:t>Productive.</a:t>
            </a:r>
          </a:p>
          <a:p>
            <a:r>
              <a:rPr lang="en-US" b="1" dirty="0"/>
              <a:t>Service.</a:t>
            </a:r>
          </a:p>
          <a:p>
            <a:r>
              <a:rPr lang="en-US" b="1" dirty="0"/>
              <a:t>Leadership.</a:t>
            </a:r>
          </a:p>
          <a:p>
            <a:r>
              <a:rPr lang="en-US" b="1" dirty="0"/>
              <a:t>Student-led.</a:t>
            </a:r>
          </a:p>
          <a:p>
            <a:r>
              <a:rPr lang="en-US" b="1" dirty="0"/>
              <a:t>Life changing.</a:t>
            </a:r>
          </a:p>
        </p:txBody>
      </p:sp>
    </p:spTree>
    <p:extLst>
      <p:ext uri="{BB962C8B-B14F-4D97-AF65-F5344CB8AC3E}">
        <p14:creationId xmlns:p14="http://schemas.microsoft.com/office/powerpoint/2010/main" val="191848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4A00B8-0F6B-545F-D75C-28D76CD0FF57}"/>
              </a:ext>
            </a:extLst>
          </p:cNvPr>
          <p:cNvSpPr txBox="1">
            <a:spLocks/>
          </p:cNvSpPr>
          <p:nvPr/>
        </p:nvSpPr>
        <p:spPr>
          <a:xfrm>
            <a:off x="1656085" y="259680"/>
            <a:ext cx="7550545" cy="7049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The Kiwanis Advisor’s Role</a:t>
            </a:r>
          </a:p>
        </p:txBody>
      </p:sp>
      <p:graphicFrame>
        <p:nvGraphicFramePr>
          <p:cNvPr id="7" name="Content Placeholder 2">
            <a:extLst>
              <a:ext uri="{FF2B5EF4-FFF2-40B4-BE49-F238E27FC236}">
                <a16:creationId xmlns:a16="http://schemas.microsoft.com/office/drawing/2014/main" id="{B6904CDD-16BE-E7ED-CFEC-E2E5C9C60A63}"/>
              </a:ext>
            </a:extLst>
          </p:cNvPr>
          <p:cNvGraphicFramePr>
            <a:graphicFrameLocks/>
          </p:cNvGraphicFramePr>
          <p:nvPr>
            <p:extLst>
              <p:ext uri="{D42A27DB-BD31-4B8C-83A1-F6EECF244321}">
                <p14:modId xmlns:p14="http://schemas.microsoft.com/office/powerpoint/2010/main" val="740915265"/>
              </p:ext>
            </p:extLst>
          </p:nvPr>
        </p:nvGraphicFramePr>
        <p:xfrm>
          <a:off x="563604" y="1053007"/>
          <a:ext cx="11173283" cy="5642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group of people sitting at a table&#10;&#10;Description automatically generated">
            <a:extLst>
              <a:ext uri="{FF2B5EF4-FFF2-40B4-BE49-F238E27FC236}">
                <a16:creationId xmlns:a16="http://schemas.microsoft.com/office/drawing/2014/main" id="{4911AD48-F598-2C2E-F5D4-C10136AC871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47506" y="162980"/>
            <a:ext cx="2054574" cy="1968756"/>
          </a:xfrm>
          <a:prstGeom prst="rect">
            <a:avLst/>
          </a:prstGeom>
        </p:spPr>
      </p:pic>
    </p:spTree>
    <p:extLst>
      <p:ext uri="{BB962C8B-B14F-4D97-AF65-F5344CB8AC3E}">
        <p14:creationId xmlns:p14="http://schemas.microsoft.com/office/powerpoint/2010/main" val="3355904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6F47704-482F-33CC-DA56-2D600DD3322F}"/>
              </a:ext>
            </a:extLst>
          </p:cNvPr>
          <p:cNvSpPr>
            <a:spLocks/>
          </p:cNvSpPr>
          <p:nvPr/>
        </p:nvSpPr>
        <p:spPr>
          <a:xfrm>
            <a:off x="1109875" y="3569917"/>
            <a:ext cx="2718149" cy="2079321"/>
          </a:xfrm>
          <a:prstGeom prst="rect">
            <a:avLst/>
          </a:prstGeom>
        </p:spPr>
        <p:txBody>
          <a:bodyPr/>
          <a:lstStyle/>
          <a:p>
            <a:r>
              <a:rPr lang="en-US" sz="2400" b="1" dirty="0">
                <a:solidFill>
                  <a:schemeClr val="bg1"/>
                </a:solidFill>
              </a:rPr>
              <a:t>How</a:t>
            </a:r>
            <a:r>
              <a:rPr lang="en-US" sz="2400" b="1" kern="1200" dirty="0">
                <a:solidFill>
                  <a:schemeClr val="bg1"/>
                </a:solidFill>
                <a:latin typeface="+mn-lt"/>
                <a:ea typeface="+mn-ea"/>
                <a:cs typeface="+mn-cs"/>
              </a:rPr>
              <a:t>: Clubs meet weekly, twice a month or monthly. Advisor–officer.</a:t>
            </a:r>
          </a:p>
          <a:p>
            <a:endParaRPr lang="en-US" sz="2400" b="1" dirty="0">
              <a:solidFill>
                <a:schemeClr val="bg1"/>
              </a:solidFill>
            </a:endParaRPr>
          </a:p>
        </p:txBody>
      </p:sp>
      <p:sp>
        <p:nvSpPr>
          <p:cNvPr id="15" name="Text Placeholder 14">
            <a:extLst>
              <a:ext uri="{FF2B5EF4-FFF2-40B4-BE49-F238E27FC236}">
                <a16:creationId xmlns:a16="http://schemas.microsoft.com/office/drawing/2014/main" id="{3681C4B4-289C-AAA4-88C0-4A4F8FE2CC70}"/>
              </a:ext>
            </a:extLst>
          </p:cNvPr>
          <p:cNvSpPr>
            <a:spLocks/>
          </p:cNvSpPr>
          <p:nvPr/>
        </p:nvSpPr>
        <p:spPr>
          <a:xfrm>
            <a:off x="4737959" y="3557391"/>
            <a:ext cx="2718149" cy="2079321"/>
          </a:xfrm>
          <a:prstGeom prst="rect">
            <a:avLst/>
          </a:prstGeom>
        </p:spPr>
        <p:txBody>
          <a:bodyPr/>
          <a:lstStyle/>
          <a:p>
            <a:r>
              <a:rPr lang="en-US" sz="2400" b="1" kern="1200" dirty="0">
                <a:solidFill>
                  <a:schemeClr val="bg1"/>
                </a:solidFill>
                <a:latin typeface="+mn-lt"/>
                <a:ea typeface="+mn-ea"/>
                <a:cs typeface="+mn-cs"/>
              </a:rPr>
              <a:t>When: The new service year starts at the beginning of your school year. </a:t>
            </a:r>
          </a:p>
          <a:p>
            <a:endParaRPr lang="en-US" sz="2400" b="1" dirty="0">
              <a:solidFill>
                <a:schemeClr val="bg1"/>
              </a:solidFill>
            </a:endParaRPr>
          </a:p>
        </p:txBody>
      </p:sp>
      <p:sp>
        <p:nvSpPr>
          <p:cNvPr id="16" name="Text Placeholder 15">
            <a:extLst>
              <a:ext uri="{FF2B5EF4-FFF2-40B4-BE49-F238E27FC236}">
                <a16:creationId xmlns:a16="http://schemas.microsoft.com/office/drawing/2014/main" id="{7B1A06BB-39AB-4182-4A93-2DA3FF42EFCA}"/>
              </a:ext>
            </a:extLst>
          </p:cNvPr>
          <p:cNvSpPr>
            <a:spLocks/>
          </p:cNvSpPr>
          <p:nvPr/>
        </p:nvSpPr>
        <p:spPr>
          <a:xfrm>
            <a:off x="8364028" y="3645073"/>
            <a:ext cx="2718149" cy="2079321"/>
          </a:xfrm>
          <a:prstGeom prst="rect">
            <a:avLst/>
          </a:prstGeom>
        </p:spPr>
        <p:txBody>
          <a:bodyPr/>
          <a:lstStyle/>
          <a:p>
            <a:r>
              <a:rPr lang="en-US" sz="2400" b="1" kern="1200" dirty="0">
                <a:solidFill>
                  <a:schemeClr val="bg1"/>
                </a:solidFill>
                <a:latin typeface="+mn-lt"/>
                <a:ea typeface="+mn-ea"/>
                <a:cs typeface="+mn-cs"/>
              </a:rPr>
              <a:t>Where: </a:t>
            </a:r>
            <a:r>
              <a:rPr lang="en-US" sz="2400" b="1" dirty="0">
                <a:solidFill>
                  <a:schemeClr val="bg1"/>
                </a:solidFill>
              </a:rPr>
              <a:t>Over</a:t>
            </a:r>
            <a:r>
              <a:rPr lang="en-US" sz="2400" b="1" kern="1200" dirty="0">
                <a:solidFill>
                  <a:schemeClr val="bg1"/>
                </a:solidFill>
                <a:latin typeface="+mn-lt"/>
                <a:ea typeface="+mn-ea"/>
                <a:cs typeface="+mn-cs"/>
              </a:rPr>
              <a:t> 1100 clubs worldwide with about 26,500 members.</a:t>
            </a:r>
            <a:endParaRPr lang="en-US" sz="2400" b="1" dirty="0">
              <a:solidFill>
                <a:schemeClr val="bg1"/>
              </a:solidFill>
            </a:endParaRPr>
          </a:p>
        </p:txBody>
      </p:sp>
      <p:pic>
        <p:nvPicPr>
          <p:cNvPr id="5" name="Graphic 4" descr="Monthly calendar outline">
            <a:extLst>
              <a:ext uri="{FF2B5EF4-FFF2-40B4-BE49-F238E27FC236}">
                <a16:creationId xmlns:a16="http://schemas.microsoft.com/office/drawing/2014/main" id="{9343C5D8-C35F-44F3-E9E3-5BAAC48F8D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0937" y="1250883"/>
            <a:ext cx="2079319" cy="2079321"/>
          </a:xfrm>
          <a:prstGeom prst="rect">
            <a:avLst/>
          </a:prstGeom>
        </p:spPr>
      </p:pic>
      <p:pic>
        <p:nvPicPr>
          <p:cNvPr id="14" name="Graphic 13" descr="Boardroom with solid fill">
            <a:extLst>
              <a:ext uri="{FF2B5EF4-FFF2-40B4-BE49-F238E27FC236}">
                <a16:creationId xmlns:a16="http://schemas.microsoft.com/office/drawing/2014/main" id="{884C5DFD-7865-5B6E-69E1-09FCB7F5A70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05853" y="1208763"/>
            <a:ext cx="2121442" cy="2121442"/>
          </a:xfrm>
          <a:prstGeom prst="rect">
            <a:avLst/>
          </a:prstGeom>
        </p:spPr>
      </p:pic>
      <p:sp>
        <p:nvSpPr>
          <p:cNvPr id="33" name="TextBox 32">
            <a:extLst>
              <a:ext uri="{FF2B5EF4-FFF2-40B4-BE49-F238E27FC236}">
                <a16:creationId xmlns:a16="http://schemas.microsoft.com/office/drawing/2014/main" id="{E0F04B2A-D6A8-CB18-2F86-7DCA52E33E25}"/>
              </a:ext>
            </a:extLst>
          </p:cNvPr>
          <p:cNvSpPr txBox="1"/>
          <p:nvPr/>
        </p:nvSpPr>
        <p:spPr>
          <a:xfrm>
            <a:off x="9278528" y="2745175"/>
            <a:ext cx="2075271" cy="338298"/>
          </a:xfrm>
          <a:prstGeom prst="rect">
            <a:avLst/>
          </a:prstGeom>
          <a:noFill/>
        </p:spPr>
        <p:txBody>
          <a:bodyPr wrap="square" rtlCol="0">
            <a:spAutoFit/>
          </a:bodyPr>
          <a:lstStyle/>
          <a:p>
            <a:pPr algn="ctr" defTabSz="526288">
              <a:lnSpc>
                <a:spcPct val="90000"/>
              </a:lnSpc>
              <a:spcBef>
                <a:spcPct val="0"/>
              </a:spcBef>
              <a:spcAft>
                <a:spcPct val="35000"/>
              </a:spcAft>
            </a:pPr>
            <a:r>
              <a:rPr lang="en-US" sz="1776" kern="1200">
                <a:solidFill>
                  <a:schemeClr val="tx1"/>
                </a:solidFill>
                <a:latin typeface="+mn-lt"/>
                <a:ea typeface="+mn-ea"/>
                <a:cs typeface="+mn-cs"/>
              </a:rPr>
              <a:t>.</a:t>
            </a:r>
            <a:endParaRPr lang="en-US" sz="2400" kern="1200"/>
          </a:p>
        </p:txBody>
      </p:sp>
      <p:pic>
        <p:nvPicPr>
          <p:cNvPr id="35" name="Graphic 34" descr="Earth globe: Americas with solid fill">
            <a:extLst>
              <a:ext uri="{FF2B5EF4-FFF2-40B4-BE49-F238E27FC236}">
                <a16:creationId xmlns:a16="http://schemas.microsoft.com/office/drawing/2014/main" id="{BBC3EBE6-5CBF-D80B-B843-95E09AF3A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3689" y="1353147"/>
            <a:ext cx="1977057" cy="1977057"/>
          </a:xfrm>
          <a:prstGeom prst="rect">
            <a:avLst/>
          </a:prstGeom>
        </p:spPr>
      </p:pic>
      <p:sp>
        <p:nvSpPr>
          <p:cNvPr id="38" name="Title 1">
            <a:extLst>
              <a:ext uri="{FF2B5EF4-FFF2-40B4-BE49-F238E27FC236}">
                <a16:creationId xmlns:a16="http://schemas.microsoft.com/office/drawing/2014/main" id="{CA2E0A41-C687-6000-AB0E-556862EBB2CD}"/>
              </a:ext>
            </a:extLst>
          </p:cNvPr>
          <p:cNvSpPr txBox="1">
            <a:spLocks/>
          </p:cNvSpPr>
          <p:nvPr/>
        </p:nvSpPr>
        <p:spPr>
          <a:xfrm>
            <a:off x="1764184" y="230903"/>
            <a:ext cx="81358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Club meetings and locations</a:t>
            </a:r>
          </a:p>
        </p:txBody>
      </p:sp>
    </p:spTree>
    <p:extLst>
      <p:ext uri="{BB962C8B-B14F-4D97-AF65-F5344CB8AC3E}">
        <p14:creationId xmlns:p14="http://schemas.microsoft.com/office/powerpoint/2010/main" val="239018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443DC277-A6A7-A5E8-1DA8-FE9EA8A782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1161" y="2509992"/>
            <a:ext cx="1876195" cy="1826296"/>
          </a:xfrm>
          <a:prstGeom prst="rect">
            <a:avLst/>
          </a:prstGeom>
        </p:spPr>
      </p:pic>
      <p:sp>
        <p:nvSpPr>
          <p:cNvPr id="8" name="TextBox 7">
            <a:extLst>
              <a:ext uri="{FF2B5EF4-FFF2-40B4-BE49-F238E27FC236}">
                <a16:creationId xmlns:a16="http://schemas.microsoft.com/office/drawing/2014/main" id="{459EE01E-AA58-39D2-862A-4EC2497BE5EA}"/>
              </a:ext>
            </a:extLst>
          </p:cNvPr>
          <p:cNvSpPr txBox="1"/>
          <p:nvPr/>
        </p:nvSpPr>
        <p:spPr>
          <a:xfrm>
            <a:off x="2908301" y="1698762"/>
            <a:ext cx="7073900" cy="430887"/>
          </a:xfrm>
          <a:prstGeom prst="rect">
            <a:avLst/>
          </a:prstGeom>
          <a:noFill/>
        </p:spPr>
        <p:txBody>
          <a:bodyPr wrap="square" rtlCol="0">
            <a:spAutoFit/>
          </a:bodyPr>
          <a:lstStyle/>
          <a:p>
            <a:r>
              <a:rPr lang="en-US" sz="2200" b="1">
                <a:latin typeface="Verdana" panose="020B0604030504040204" pitchFamily="34" charset="0"/>
                <a:ea typeface="Verdana" panose="020B0604030504040204" pitchFamily="34" charset="0"/>
              </a:rPr>
              <a:t>Dedicated staff develop club programming.</a:t>
            </a:r>
          </a:p>
        </p:txBody>
      </p:sp>
      <p:sp>
        <p:nvSpPr>
          <p:cNvPr id="9" name="TextBox 8">
            <a:extLst>
              <a:ext uri="{FF2B5EF4-FFF2-40B4-BE49-F238E27FC236}">
                <a16:creationId xmlns:a16="http://schemas.microsoft.com/office/drawing/2014/main" id="{C0BB4CD5-1C24-8C95-B904-9B008464F600}"/>
              </a:ext>
            </a:extLst>
          </p:cNvPr>
          <p:cNvSpPr txBox="1"/>
          <p:nvPr/>
        </p:nvSpPr>
        <p:spPr>
          <a:xfrm>
            <a:off x="7536702" y="2402802"/>
            <a:ext cx="3544232"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Website with resources and awards information.</a:t>
            </a:r>
          </a:p>
        </p:txBody>
      </p:sp>
      <p:sp>
        <p:nvSpPr>
          <p:cNvPr id="10" name="TextBox 9">
            <a:extLst>
              <a:ext uri="{FF2B5EF4-FFF2-40B4-BE49-F238E27FC236}">
                <a16:creationId xmlns:a16="http://schemas.microsoft.com/office/drawing/2014/main" id="{A8A04777-3221-1033-DDB8-217D96528821}"/>
              </a:ext>
            </a:extLst>
          </p:cNvPr>
          <p:cNvSpPr txBox="1"/>
          <p:nvPr/>
        </p:nvSpPr>
        <p:spPr>
          <a:xfrm>
            <a:off x="7508715" y="4641367"/>
            <a:ext cx="2416283" cy="369332"/>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Advisor training.</a:t>
            </a:r>
          </a:p>
        </p:txBody>
      </p:sp>
      <p:sp>
        <p:nvSpPr>
          <p:cNvPr id="11" name="TextBox 10">
            <a:extLst>
              <a:ext uri="{FF2B5EF4-FFF2-40B4-BE49-F238E27FC236}">
                <a16:creationId xmlns:a16="http://schemas.microsoft.com/office/drawing/2014/main" id="{2D2A7679-D8A3-9D88-6663-A4FAED1FC5FC}"/>
              </a:ext>
            </a:extLst>
          </p:cNvPr>
          <p:cNvSpPr txBox="1"/>
          <p:nvPr/>
        </p:nvSpPr>
        <p:spPr>
          <a:xfrm>
            <a:off x="2274936" y="2358786"/>
            <a:ext cx="2326682"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Advisor </a:t>
            </a:r>
          </a:p>
          <a:p>
            <a:r>
              <a:rPr lang="en-US" b="1">
                <a:latin typeface="Verdana" panose="020B0604030504040204" pitchFamily="34" charset="0"/>
                <a:ea typeface="Verdana" panose="020B0604030504040204" pitchFamily="34" charset="0"/>
              </a:rPr>
              <a:t>e-newsletters.</a:t>
            </a:r>
          </a:p>
        </p:txBody>
      </p:sp>
      <p:sp>
        <p:nvSpPr>
          <p:cNvPr id="12" name="TextBox 11">
            <a:extLst>
              <a:ext uri="{FF2B5EF4-FFF2-40B4-BE49-F238E27FC236}">
                <a16:creationId xmlns:a16="http://schemas.microsoft.com/office/drawing/2014/main" id="{95C2E933-1268-86AD-1130-0E3DCAC80774}"/>
              </a:ext>
            </a:extLst>
          </p:cNvPr>
          <p:cNvSpPr txBox="1"/>
          <p:nvPr/>
        </p:nvSpPr>
        <p:spPr>
          <a:xfrm>
            <a:off x="1733216" y="3255893"/>
            <a:ext cx="2719738"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Data collection to improve programs.</a:t>
            </a:r>
          </a:p>
        </p:txBody>
      </p:sp>
      <p:sp>
        <p:nvSpPr>
          <p:cNvPr id="13" name="TextBox 12">
            <a:extLst>
              <a:ext uri="{FF2B5EF4-FFF2-40B4-BE49-F238E27FC236}">
                <a16:creationId xmlns:a16="http://schemas.microsoft.com/office/drawing/2014/main" id="{324D5349-2C8F-70E4-6AAD-422684A06BA2}"/>
              </a:ext>
            </a:extLst>
          </p:cNvPr>
          <p:cNvSpPr txBox="1"/>
          <p:nvPr/>
        </p:nvSpPr>
        <p:spPr>
          <a:xfrm>
            <a:off x="3403582" y="5118237"/>
            <a:ext cx="5086346" cy="646331"/>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rPr>
              <a:t>Annual Builders Club program kit with advisor and member materials. </a:t>
            </a:r>
          </a:p>
        </p:txBody>
      </p:sp>
      <p:cxnSp>
        <p:nvCxnSpPr>
          <p:cNvPr id="15" name="Straight Arrow Connector 14">
            <a:extLst>
              <a:ext uri="{FF2B5EF4-FFF2-40B4-BE49-F238E27FC236}">
                <a16:creationId xmlns:a16="http://schemas.microsoft.com/office/drawing/2014/main" id="{94BF5810-4CAD-3758-2EA3-A4D395A952C4}"/>
              </a:ext>
            </a:extLst>
          </p:cNvPr>
          <p:cNvCxnSpPr>
            <a:cxnSpLocks/>
          </p:cNvCxnSpPr>
          <p:nvPr/>
        </p:nvCxnSpPr>
        <p:spPr>
          <a:xfrm flipH="1">
            <a:off x="4489596" y="4082041"/>
            <a:ext cx="775051" cy="3291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9650E1D-F28E-33B9-C950-A059F0BA56C0}"/>
              </a:ext>
            </a:extLst>
          </p:cNvPr>
          <p:cNvSpPr txBox="1"/>
          <p:nvPr/>
        </p:nvSpPr>
        <p:spPr>
          <a:xfrm>
            <a:off x="7669866" y="3180097"/>
            <a:ext cx="3544234" cy="1200329"/>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Youth Protection training and background checks for Kiwanis volunteers &amp; club advisors.</a:t>
            </a:r>
          </a:p>
        </p:txBody>
      </p:sp>
      <p:sp>
        <p:nvSpPr>
          <p:cNvPr id="19" name="TextBox 18">
            <a:extLst>
              <a:ext uri="{FF2B5EF4-FFF2-40B4-BE49-F238E27FC236}">
                <a16:creationId xmlns:a16="http://schemas.microsoft.com/office/drawing/2014/main" id="{7B8C17D7-3041-444F-3545-B50E2F867757}"/>
              </a:ext>
            </a:extLst>
          </p:cNvPr>
          <p:cNvSpPr txBox="1"/>
          <p:nvPr/>
        </p:nvSpPr>
        <p:spPr>
          <a:xfrm>
            <a:off x="1733216" y="4272109"/>
            <a:ext cx="2719738"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Liability insurance coverage for clubs.</a:t>
            </a:r>
          </a:p>
        </p:txBody>
      </p:sp>
      <p:cxnSp>
        <p:nvCxnSpPr>
          <p:cNvPr id="20" name="Straight Arrow Connector 19">
            <a:extLst>
              <a:ext uri="{FF2B5EF4-FFF2-40B4-BE49-F238E27FC236}">
                <a16:creationId xmlns:a16="http://schemas.microsoft.com/office/drawing/2014/main" id="{233363EF-A1F9-CE7F-D41C-D17DC0B626AC}"/>
              </a:ext>
            </a:extLst>
          </p:cNvPr>
          <p:cNvCxnSpPr>
            <a:cxnSpLocks/>
          </p:cNvCxnSpPr>
          <p:nvPr/>
        </p:nvCxnSpPr>
        <p:spPr>
          <a:xfrm>
            <a:off x="5853273" y="4272109"/>
            <a:ext cx="0" cy="7893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5B265D-6276-5B99-B6DA-4FCCEDB3E6E4}"/>
              </a:ext>
            </a:extLst>
          </p:cNvPr>
          <p:cNvCxnSpPr>
            <a:cxnSpLocks/>
          </p:cNvCxnSpPr>
          <p:nvPr/>
        </p:nvCxnSpPr>
        <p:spPr>
          <a:xfrm flipH="1">
            <a:off x="4314730" y="3580776"/>
            <a:ext cx="693602" cy="1018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6935F5-F1D6-A658-8DA4-4469C6CBA868}"/>
              </a:ext>
            </a:extLst>
          </p:cNvPr>
          <p:cNvCxnSpPr>
            <a:cxnSpLocks/>
          </p:cNvCxnSpPr>
          <p:nvPr/>
        </p:nvCxnSpPr>
        <p:spPr>
          <a:xfrm flipH="1" flipV="1">
            <a:off x="4462535" y="2862524"/>
            <a:ext cx="684021" cy="2734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A877E3-BB26-8710-D300-F75040AA4780}"/>
              </a:ext>
            </a:extLst>
          </p:cNvPr>
          <p:cNvCxnSpPr>
            <a:cxnSpLocks/>
          </p:cNvCxnSpPr>
          <p:nvPr/>
        </p:nvCxnSpPr>
        <p:spPr>
          <a:xfrm flipV="1">
            <a:off x="5973940" y="2171455"/>
            <a:ext cx="0" cy="4631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24D52BD-1C6A-B9CF-6499-4E755EDEB17B}"/>
              </a:ext>
            </a:extLst>
          </p:cNvPr>
          <p:cNvCxnSpPr>
            <a:cxnSpLocks/>
          </p:cNvCxnSpPr>
          <p:nvPr/>
        </p:nvCxnSpPr>
        <p:spPr>
          <a:xfrm flipV="1">
            <a:off x="6803305" y="2831407"/>
            <a:ext cx="605657" cy="2491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C785B9D-9B32-8A7D-7833-EFED235DABE2}"/>
              </a:ext>
            </a:extLst>
          </p:cNvPr>
          <p:cNvCxnSpPr>
            <a:cxnSpLocks/>
          </p:cNvCxnSpPr>
          <p:nvPr/>
        </p:nvCxnSpPr>
        <p:spPr>
          <a:xfrm>
            <a:off x="6811449" y="3623023"/>
            <a:ext cx="833017" cy="414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D23F12F-703D-C8AF-31A0-15C53BE33A30}"/>
              </a:ext>
            </a:extLst>
          </p:cNvPr>
          <p:cNvCxnSpPr>
            <a:cxnSpLocks/>
          </p:cNvCxnSpPr>
          <p:nvPr/>
        </p:nvCxnSpPr>
        <p:spPr>
          <a:xfrm>
            <a:off x="6595784" y="4135503"/>
            <a:ext cx="781115" cy="5811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BC0583E-0958-2A8B-1959-8E39FF9013B5}"/>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5" name="Title 1">
            <a:extLst>
              <a:ext uri="{FF2B5EF4-FFF2-40B4-BE49-F238E27FC236}">
                <a16:creationId xmlns:a16="http://schemas.microsoft.com/office/drawing/2014/main" id="{7F5D13B5-05C4-0DD6-F6F5-4B7B35CBEC58}"/>
              </a:ext>
            </a:extLst>
          </p:cNvPr>
          <p:cNvSpPr txBox="1">
            <a:spLocks/>
          </p:cNvSpPr>
          <p:nvPr/>
        </p:nvSpPr>
        <p:spPr>
          <a:xfrm>
            <a:off x="1200149" y="300348"/>
            <a:ext cx="102736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What Kiwanis International provides</a:t>
            </a:r>
          </a:p>
        </p:txBody>
      </p:sp>
    </p:spTree>
    <p:extLst>
      <p:ext uri="{BB962C8B-B14F-4D97-AF65-F5344CB8AC3E}">
        <p14:creationId xmlns:p14="http://schemas.microsoft.com/office/powerpoint/2010/main" val="25224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8951-3BC7-23D4-0144-603564DB7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DD4E0-DB71-C067-6C30-729274D0D99D}"/>
              </a:ext>
            </a:extLst>
          </p:cNvPr>
          <p:cNvSpPr>
            <a:spLocks noGrp="1"/>
          </p:cNvSpPr>
          <p:nvPr>
            <p:ph type="title"/>
          </p:nvPr>
        </p:nvSpPr>
        <p:spPr>
          <a:xfrm>
            <a:off x="1351130" y="3320501"/>
            <a:ext cx="9505666" cy="867439"/>
          </a:xfrm>
        </p:spPr>
        <p:txBody>
          <a:bodyPr/>
          <a:lstStyle/>
          <a:p>
            <a:r>
              <a:rPr lang="en-US" sz="4400" dirty="0"/>
              <a:t>How to Start a Builders Club</a:t>
            </a:r>
          </a:p>
        </p:txBody>
      </p:sp>
    </p:spTree>
    <p:extLst>
      <p:ext uri="{BB962C8B-B14F-4D97-AF65-F5344CB8AC3E}">
        <p14:creationId xmlns:p14="http://schemas.microsoft.com/office/powerpoint/2010/main" val="31966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DC67-1E72-3B08-AEDF-863721AE3102}"/>
              </a:ext>
            </a:extLst>
          </p:cNvPr>
          <p:cNvSpPr>
            <a:spLocks noGrp="1"/>
          </p:cNvSpPr>
          <p:nvPr>
            <p:ph type="title"/>
          </p:nvPr>
        </p:nvSpPr>
        <p:spPr>
          <a:xfrm>
            <a:off x="2628204" y="365125"/>
            <a:ext cx="8928796" cy="1044575"/>
          </a:xfrm>
        </p:spPr>
        <p:txBody>
          <a:bodyPr/>
          <a:lstStyle/>
          <a:p>
            <a:r>
              <a:rPr lang="en-US" sz="3800" dirty="0"/>
              <a:t>Find a partner to host the club</a:t>
            </a:r>
          </a:p>
        </p:txBody>
      </p:sp>
      <p:pic>
        <p:nvPicPr>
          <p:cNvPr id="8" name="Picture 7" descr="Yellow school bus">
            <a:extLst>
              <a:ext uri="{FF2B5EF4-FFF2-40B4-BE49-F238E27FC236}">
                <a16:creationId xmlns:a16="http://schemas.microsoft.com/office/drawing/2014/main" id="{26CA6F69-41F5-7B20-FCF2-580DA28ACAF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22700" y="1524000"/>
            <a:ext cx="6384132" cy="4256088"/>
          </a:xfrm>
          <a:prstGeom prst="rect">
            <a:avLst/>
          </a:prstGeom>
        </p:spPr>
      </p:pic>
    </p:spTree>
    <p:extLst>
      <p:ext uri="{BB962C8B-B14F-4D97-AF65-F5344CB8AC3E}">
        <p14:creationId xmlns:p14="http://schemas.microsoft.com/office/powerpoint/2010/main" val="2998375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E2EF-94EC-F4B5-F012-A5CB075B1DDE}"/>
              </a:ext>
            </a:extLst>
          </p:cNvPr>
          <p:cNvSpPr>
            <a:spLocks noGrp="1"/>
          </p:cNvSpPr>
          <p:nvPr>
            <p:ph type="title"/>
          </p:nvPr>
        </p:nvSpPr>
        <p:spPr>
          <a:xfrm>
            <a:off x="1553228" y="357407"/>
            <a:ext cx="9632514" cy="970712"/>
          </a:xfrm>
        </p:spPr>
        <p:txBody>
          <a:bodyPr/>
          <a:lstStyle/>
          <a:p>
            <a:r>
              <a:rPr lang="en-US" sz="3800" dirty="0"/>
              <a:t>Complete the “Petition to Charter”</a:t>
            </a:r>
          </a:p>
        </p:txBody>
      </p:sp>
      <p:sp>
        <p:nvSpPr>
          <p:cNvPr id="7" name="TextBox 6">
            <a:extLst>
              <a:ext uri="{FF2B5EF4-FFF2-40B4-BE49-F238E27FC236}">
                <a16:creationId xmlns:a16="http://schemas.microsoft.com/office/drawing/2014/main" id="{4F2C9210-8536-E5F1-B46F-3C43B58C5E99}"/>
              </a:ext>
            </a:extLst>
          </p:cNvPr>
          <p:cNvSpPr txBox="1"/>
          <p:nvPr/>
        </p:nvSpPr>
        <p:spPr>
          <a:xfrm>
            <a:off x="8329407" y="2534433"/>
            <a:ext cx="3136780" cy="1384995"/>
          </a:xfrm>
          <a:prstGeom prst="rect">
            <a:avLst/>
          </a:prstGeom>
          <a:noFill/>
          <a:ln w="57150">
            <a:solidFill>
              <a:schemeClr val="accent6">
                <a:lumMod val="50000"/>
              </a:schemeClr>
            </a:solidFill>
          </a:ln>
        </p:spPr>
        <p:txBody>
          <a:bodyPr wrap="square" rtlCol="0">
            <a:spAutoFit/>
          </a:bodyPr>
          <a:lstStyle/>
          <a:p>
            <a:r>
              <a:rPr lang="en-US" sz="2800" i="1" dirty="0">
                <a:solidFill>
                  <a:schemeClr val="accent6">
                    <a:lumMod val="50000"/>
                  </a:schemeClr>
                </a:solidFill>
              </a:rPr>
              <a:t>Visit buildersclub.org/start-a-club/</a:t>
            </a:r>
          </a:p>
        </p:txBody>
      </p:sp>
      <p:pic>
        <p:nvPicPr>
          <p:cNvPr id="8" name="Content Placeholder 7">
            <a:extLst>
              <a:ext uri="{FF2B5EF4-FFF2-40B4-BE49-F238E27FC236}">
                <a16:creationId xmlns:a16="http://schemas.microsoft.com/office/drawing/2014/main" id="{7D269B92-2C72-766C-E1FD-A02021EED580}"/>
              </a:ext>
            </a:extLst>
          </p:cNvPr>
          <p:cNvPicPr>
            <a:picLocks noGrp="1" noChangeAspect="1"/>
          </p:cNvPicPr>
          <p:nvPr>
            <p:ph sz="half" idx="1"/>
          </p:nvPr>
        </p:nvPicPr>
        <p:blipFill>
          <a:blip r:embed="rId3"/>
          <a:stretch>
            <a:fillRect/>
          </a:stretch>
        </p:blipFill>
        <p:spPr>
          <a:xfrm>
            <a:off x="1084320" y="1583566"/>
            <a:ext cx="6859063" cy="4671724"/>
          </a:xfrm>
          <a:ln w="19050">
            <a:solidFill>
              <a:schemeClr val="tx1"/>
            </a:solidFill>
          </a:ln>
        </p:spPr>
      </p:pic>
    </p:spTree>
    <p:extLst>
      <p:ext uri="{BB962C8B-B14F-4D97-AF65-F5344CB8AC3E}">
        <p14:creationId xmlns:p14="http://schemas.microsoft.com/office/powerpoint/2010/main" val="3091209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68AE-514E-4508-ADEC-F6568CB4F03D}"/>
              </a:ext>
            </a:extLst>
          </p:cNvPr>
          <p:cNvSpPr>
            <a:spLocks noGrp="1"/>
          </p:cNvSpPr>
          <p:nvPr>
            <p:ph type="title"/>
          </p:nvPr>
        </p:nvSpPr>
        <p:spPr>
          <a:xfrm>
            <a:off x="806888" y="440206"/>
            <a:ext cx="11004112" cy="970712"/>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r>
              <a:rPr lang="en-US" sz="3800" b="1" dirty="0">
                <a:solidFill>
                  <a:srgbClr val="003974"/>
                </a:solidFill>
                <a:latin typeface="Verdana" panose="020B0604030504040204" pitchFamily="34" charset="0"/>
                <a:ea typeface="Verdana" panose="020B0604030504040204" pitchFamily="34" charset="0"/>
              </a:rPr>
              <a:t>Cost to charter &amp; renew a Builders Club</a:t>
            </a:r>
          </a:p>
        </p:txBody>
      </p:sp>
      <p:sp>
        <p:nvSpPr>
          <p:cNvPr id="10" name="Text Placeholder 9">
            <a:extLst>
              <a:ext uri="{FF2B5EF4-FFF2-40B4-BE49-F238E27FC236}">
                <a16:creationId xmlns:a16="http://schemas.microsoft.com/office/drawing/2014/main" id="{56699C53-B42A-46A0-A7D4-18F033712FBB}"/>
              </a:ext>
            </a:extLst>
          </p:cNvPr>
          <p:cNvSpPr>
            <a:spLocks noGrp="1"/>
          </p:cNvSpPr>
          <p:nvPr>
            <p:ph sz="half" idx="1"/>
          </p:nvPr>
        </p:nvSpPr>
        <p:spPr>
          <a:xfrm>
            <a:off x="1187888" y="1507807"/>
            <a:ext cx="10013512" cy="4136764"/>
          </a:xfrm>
        </p:spPr>
        <p:txBody>
          <a:bodyPr/>
          <a:lstStyle/>
          <a:p>
            <a:pPr marL="590550" lvl="1" indent="0">
              <a:buNone/>
            </a:pPr>
            <a:r>
              <a:rPr lang="en-US" sz="3600" b="1" dirty="0">
                <a:latin typeface="Tw Cen MT" panose="020B0602020104020603" pitchFamily="34" charset="0"/>
                <a:cs typeface="Arial" panose="020B0604020202020204" pitchFamily="34" charset="0"/>
              </a:rPr>
              <a:t>Chartering fees:</a:t>
            </a:r>
          </a:p>
          <a:p>
            <a:pPr marL="1142524" lvl="2" indent="-75724"/>
            <a:r>
              <a:rPr lang="en-US" sz="3200" b="1" dirty="0">
                <a:latin typeface="Tw Cen MT" panose="020B0602020104020603" pitchFamily="34" charset="0"/>
                <a:cs typeface="Arial" panose="020B0604020202020204" pitchFamily="34" charset="0"/>
              </a:rPr>
              <a:t>North America/Caribbean &amp; Tier A: US$400</a:t>
            </a:r>
          </a:p>
          <a:p>
            <a:pPr marL="1142524" lvl="2" indent="-75724"/>
            <a:r>
              <a:rPr lang="en-US" sz="3200" b="1" dirty="0">
                <a:latin typeface="Tw Cen MT" panose="020B0602020104020603" pitchFamily="34" charset="0"/>
                <a:cs typeface="Arial" panose="020B0604020202020204" pitchFamily="34" charset="0"/>
              </a:rPr>
              <a:t>Tier B (outside NA/Caribbean): US$300</a:t>
            </a:r>
          </a:p>
          <a:p>
            <a:pPr marL="1142524" lvl="2" indent="-75724"/>
            <a:r>
              <a:rPr lang="en-US" sz="3200" b="1" dirty="0">
                <a:latin typeface="Tw Cen MT" panose="020B0602020104020603" pitchFamily="34" charset="0"/>
                <a:cs typeface="Arial" panose="020B0604020202020204" pitchFamily="34" charset="0"/>
              </a:rPr>
              <a:t>Tier C (outside NA/Caribbean): US$200</a:t>
            </a:r>
          </a:p>
          <a:p>
            <a:pPr marL="590550" lvl="1" indent="0">
              <a:buNone/>
            </a:pPr>
            <a:r>
              <a:rPr lang="en-US" sz="3600" b="1" dirty="0">
                <a:latin typeface="Tw Cen MT" panose="020B0602020104020603" pitchFamily="34" charset="0"/>
                <a:cs typeface="Arial" panose="020B0604020202020204" pitchFamily="34" charset="0"/>
              </a:rPr>
              <a:t>Annual (renewal) fees:</a:t>
            </a:r>
          </a:p>
          <a:p>
            <a:pPr marL="1142514" lvl="2" indent="-151924"/>
            <a:r>
              <a:rPr lang="en-US" sz="3200" b="1" dirty="0">
                <a:latin typeface="Tw Cen MT" panose="020B0602020104020603" pitchFamily="34" charset="0"/>
                <a:cs typeface="Arial" panose="020B0604020202020204" pitchFamily="34" charset="0"/>
              </a:rPr>
              <a:t>North America/Caribbean: US$215</a:t>
            </a:r>
          </a:p>
          <a:p>
            <a:pPr marL="1142514" lvl="2" indent="-151924"/>
            <a:r>
              <a:rPr lang="en-US" sz="3200" b="1" dirty="0">
                <a:latin typeface="Tw Cen MT" panose="020B0602020104020603" pitchFamily="34" charset="0"/>
                <a:cs typeface="Arial" panose="020B0604020202020204" pitchFamily="34" charset="0"/>
              </a:rPr>
              <a:t>Tier A (outside NA/Caribbean): US$50</a:t>
            </a:r>
          </a:p>
          <a:p>
            <a:pPr marL="1142514" lvl="2" indent="-151924"/>
            <a:r>
              <a:rPr lang="en-US" sz="3200" b="1" dirty="0">
                <a:latin typeface="Tw Cen MT" panose="020B0602020104020603" pitchFamily="34" charset="0"/>
                <a:cs typeface="Arial" panose="020B0604020202020204" pitchFamily="34" charset="0"/>
              </a:rPr>
              <a:t>Tier B and C (outside NA/Caribbean): US$25</a:t>
            </a:r>
          </a:p>
          <a:p>
            <a:pPr marL="202883" indent="0">
              <a:buNone/>
            </a:pPr>
            <a:endParaRPr lang="en-US" sz="3600" b="1" dirty="0"/>
          </a:p>
          <a:p>
            <a:pPr marL="513874" indent="-310991"/>
            <a:endParaRPr lang="en-US" sz="3600" b="1" dirty="0"/>
          </a:p>
        </p:txBody>
      </p:sp>
      <p:sp>
        <p:nvSpPr>
          <p:cNvPr id="4" name="TextBox 3">
            <a:extLst>
              <a:ext uri="{FF2B5EF4-FFF2-40B4-BE49-F238E27FC236}">
                <a16:creationId xmlns:a16="http://schemas.microsoft.com/office/drawing/2014/main" id="{C346A6FB-5D9C-3457-A42B-C02A2DFE3BC6}"/>
              </a:ext>
            </a:extLst>
          </p:cNvPr>
          <p:cNvSpPr txBox="1"/>
          <p:nvPr/>
        </p:nvSpPr>
        <p:spPr>
          <a:xfrm>
            <a:off x="1645088" y="6186961"/>
            <a:ext cx="8901824" cy="461665"/>
          </a:xfrm>
          <a:prstGeom prst="rect">
            <a:avLst/>
          </a:prstGeom>
          <a:noFill/>
          <a:ln w="57150">
            <a:solidFill>
              <a:schemeClr val="accent6">
                <a:lumMod val="50000"/>
              </a:schemeClr>
            </a:solidFill>
          </a:ln>
        </p:spPr>
        <p:txBody>
          <a:bodyPr wrap="square" rtlCol="0">
            <a:spAutoFit/>
          </a:bodyPr>
          <a:lstStyle/>
          <a:p>
            <a:r>
              <a:rPr lang="en-US" sz="2400" b="1" i="1" dirty="0">
                <a:solidFill>
                  <a:schemeClr val="accent6">
                    <a:lumMod val="75000"/>
                  </a:schemeClr>
                </a:solidFill>
              </a:rPr>
              <a:t>For questions, contact </a:t>
            </a:r>
            <a:r>
              <a:rPr lang="en-US" sz="2400" b="1" i="1" dirty="0" err="1">
                <a:solidFill>
                  <a:schemeClr val="accent6">
                    <a:lumMod val="75000"/>
                  </a:schemeClr>
                </a:solidFill>
              </a:rPr>
              <a:t>slpchartering</a:t>
            </a:r>
            <a:r>
              <a:rPr lang="en-US" sz="2400" b="1" i="1" dirty="0">
                <a:solidFill>
                  <a:schemeClr val="accent6">
                    <a:lumMod val="75000"/>
                  </a:schemeClr>
                </a:solidFill>
              </a:rPr>
              <a:t>@ kiwanis.org</a:t>
            </a:r>
          </a:p>
        </p:txBody>
      </p:sp>
    </p:spTree>
    <p:extLst>
      <p:ext uri="{BB962C8B-B14F-4D97-AF65-F5344CB8AC3E}">
        <p14:creationId xmlns:p14="http://schemas.microsoft.com/office/powerpoint/2010/main" val="2636312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5EBF-5F12-4709-124E-A86FCBC5C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027BB-3E8C-0C1C-492F-4BAE1F1F0FA3}"/>
              </a:ext>
            </a:extLst>
          </p:cNvPr>
          <p:cNvSpPr>
            <a:spLocks noGrp="1"/>
          </p:cNvSpPr>
          <p:nvPr>
            <p:ph type="title"/>
          </p:nvPr>
        </p:nvSpPr>
        <p:spPr>
          <a:xfrm>
            <a:off x="1426286" y="3395856"/>
            <a:ext cx="9505666" cy="867439"/>
          </a:xfrm>
        </p:spPr>
        <p:txBody>
          <a:bodyPr/>
          <a:lstStyle/>
          <a:p>
            <a:r>
              <a:rPr lang="en-US" sz="4400" dirty="0"/>
              <a:t>Resources for Builders Clubs</a:t>
            </a:r>
          </a:p>
        </p:txBody>
      </p:sp>
    </p:spTree>
    <p:extLst>
      <p:ext uri="{BB962C8B-B14F-4D97-AF65-F5344CB8AC3E}">
        <p14:creationId xmlns:p14="http://schemas.microsoft.com/office/powerpoint/2010/main" val="3751905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8A458F-9D93-13BB-433D-B9483DD4EAAA}"/>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4" name="Title 3">
            <a:extLst>
              <a:ext uri="{FF2B5EF4-FFF2-40B4-BE49-F238E27FC236}">
                <a16:creationId xmlns:a16="http://schemas.microsoft.com/office/drawing/2014/main" id="{59E1CFC5-80EC-0DD3-7264-C545E271A0C9}"/>
              </a:ext>
            </a:extLst>
          </p:cNvPr>
          <p:cNvSpPr>
            <a:spLocks noGrp="1"/>
          </p:cNvSpPr>
          <p:nvPr>
            <p:ph type="title"/>
          </p:nvPr>
        </p:nvSpPr>
        <p:spPr>
          <a:xfrm>
            <a:off x="1140020" y="258385"/>
            <a:ext cx="4984315" cy="970712"/>
          </a:xfrm>
        </p:spPr>
        <p:txBody>
          <a:bodyPr/>
          <a:lstStyle/>
          <a:p>
            <a:r>
              <a:rPr lang="en-US" sz="3800" dirty="0"/>
              <a:t>The Builders Club Program Kit</a:t>
            </a:r>
          </a:p>
        </p:txBody>
      </p:sp>
      <p:pic>
        <p:nvPicPr>
          <p:cNvPr id="7" name="Picture 6">
            <a:extLst>
              <a:ext uri="{FF2B5EF4-FFF2-40B4-BE49-F238E27FC236}">
                <a16:creationId xmlns:a16="http://schemas.microsoft.com/office/drawing/2014/main" id="{BC74B1BC-D1AD-F6C8-9EE1-4A4746169A1C}"/>
              </a:ext>
            </a:extLst>
          </p:cNvPr>
          <p:cNvPicPr>
            <a:picLocks noChangeAspect="1"/>
          </p:cNvPicPr>
          <p:nvPr/>
        </p:nvPicPr>
        <p:blipFill>
          <a:blip r:embed="rId4"/>
          <a:stretch>
            <a:fillRect/>
          </a:stretch>
        </p:blipFill>
        <p:spPr>
          <a:xfrm>
            <a:off x="7053949" y="204026"/>
            <a:ext cx="4279989" cy="5415832"/>
          </a:xfrm>
          <a:prstGeom prst="rect">
            <a:avLst/>
          </a:prstGeom>
        </p:spPr>
      </p:pic>
      <p:pic>
        <p:nvPicPr>
          <p:cNvPr id="9" name="Picture 8" descr="A poster with many squares&#10;&#10;Description automatically generated with medium confidence">
            <a:extLst>
              <a:ext uri="{FF2B5EF4-FFF2-40B4-BE49-F238E27FC236}">
                <a16:creationId xmlns:a16="http://schemas.microsoft.com/office/drawing/2014/main" id="{A042A827-959A-7B30-E00C-87A34D2DCD9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1281689">
            <a:off x="2143176" y="1366468"/>
            <a:ext cx="3165424" cy="4187371"/>
          </a:xfrm>
          <a:prstGeom prst="rect">
            <a:avLst/>
          </a:prstGeom>
        </p:spPr>
      </p:pic>
    </p:spTree>
    <p:custDataLst>
      <p:tags r:id="rId1"/>
    </p:custDataLst>
    <p:extLst>
      <p:ext uri="{BB962C8B-B14F-4D97-AF65-F5344CB8AC3E}">
        <p14:creationId xmlns:p14="http://schemas.microsoft.com/office/powerpoint/2010/main" val="3320965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6B3A9-BE1C-867A-D7E9-B33A48595C0F}"/>
              </a:ext>
            </a:extLst>
          </p:cNvPr>
          <p:cNvSpPr txBox="1">
            <a:spLocks/>
          </p:cNvSpPr>
          <p:nvPr/>
        </p:nvSpPr>
        <p:spPr>
          <a:xfrm>
            <a:off x="1524000" y="1"/>
            <a:ext cx="9144000" cy="1188720"/>
          </a:xfrm>
          <a:prstGeom prst="rect">
            <a:avLst/>
          </a:prstGeom>
        </p:spPr>
        <p:txBody>
          <a:bodyPr vert="horz" lIns="91440" tIns="45720" rIns="91440" bIns="45720" rtlCol="0" anchor="ctr">
            <a:normAutofit fontScale="900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r>
              <a:rPr lang="en-US" sz="4000" b="1" i="1" cap="none" dirty="0">
                <a:solidFill>
                  <a:schemeClr val="bg1"/>
                </a:solidFill>
                <a:latin typeface="+mn-lt"/>
                <a:ea typeface="Verdana" panose="020B0604030504040204" pitchFamily="34" charset="0"/>
                <a:cs typeface="Arial"/>
              </a:rPr>
              <a:t>The K-Kids Advisor Guide</a:t>
            </a:r>
            <a:r>
              <a:rPr lang="en-US" sz="4000" b="1" cap="none" dirty="0">
                <a:solidFill>
                  <a:schemeClr val="bg1"/>
                </a:solidFill>
                <a:latin typeface="+mn-lt"/>
                <a:ea typeface="Verdana" panose="020B0604030504040204" pitchFamily="34" charset="0"/>
                <a:cs typeface="Arial"/>
              </a:rPr>
              <a:t>: </a:t>
            </a:r>
          </a:p>
          <a:p>
            <a:pPr algn="ctr"/>
            <a:r>
              <a:rPr lang="en-US" sz="4000" b="1" cap="none" dirty="0">
                <a:solidFill>
                  <a:schemeClr val="bg1"/>
                </a:solidFill>
                <a:latin typeface="+mn-lt"/>
                <a:ea typeface="Verdana" panose="020B0604030504040204" pitchFamily="34" charset="0"/>
                <a:cs typeface="Arial"/>
              </a:rPr>
              <a:t>The advisor’s primary resource!</a:t>
            </a:r>
          </a:p>
        </p:txBody>
      </p:sp>
      <p:sp>
        <p:nvSpPr>
          <p:cNvPr id="10" name="TextBox 9">
            <a:extLst>
              <a:ext uri="{FF2B5EF4-FFF2-40B4-BE49-F238E27FC236}">
                <a16:creationId xmlns:a16="http://schemas.microsoft.com/office/drawing/2014/main" id="{2861AFA8-F282-CAF7-266E-6C995189D04F}"/>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11" name="Title 10">
            <a:extLst>
              <a:ext uri="{FF2B5EF4-FFF2-40B4-BE49-F238E27FC236}">
                <a16:creationId xmlns:a16="http://schemas.microsoft.com/office/drawing/2014/main" id="{19078EFC-1A3C-CF23-64AF-F0C71D82574E}"/>
              </a:ext>
            </a:extLst>
          </p:cNvPr>
          <p:cNvSpPr>
            <a:spLocks noGrp="1"/>
          </p:cNvSpPr>
          <p:nvPr>
            <p:ph type="title"/>
          </p:nvPr>
        </p:nvSpPr>
        <p:spPr>
          <a:xfrm>
            <a:off x="1062450" y="391335"/>
            <a:ext cx="10443750" cy="970712"/>
          </a:xfrm>
        </p:spPr>
        <p:txBody>
          <a:bodyPr/>
          <a:lstStyle/>
          <a:p>
            <a:pPr algn="ctr"/>
            <a:r>
              <a:rPr lang="en-US" sz="3800" dirty="0"/>
              <a:t>Resources for advisors and service</a:t>
            </a:r>
          </a:p>
        </p:txBody>
      </p:sp>
      <p:pic>
        <p:nvPicPr>
          <p:cNvPr id="6" name="Content Placeholder 5" descr="A group of children working in a garden&#10;&#10;Description automatically generated">
            <a:extLst>
              <a:ext uri="{FF2B5EF4-FFF2-40B4-BE49-F238E27FC236}">
                <a16:creationId xmlns:a16="http://schemas.microsoft.com/office/drawing/2014/main" id="{56CD8AD5-E5D7-FD08-6A79-6275D1F36645}"/>
              </a:ext>
            </a:extLst>
          </p:cNvPr>
          <p:cNvPicPr>
            <a:picLocks noGrp="1" noChangeAspect="1"/>
          </p:cNvPicPr>
          <p:nvPr>
            <p:ph sz="half" idx="1"/>
          </p:nvPr>
        </p:nvPicPr>
        <p:blipFill>
          <a:blip r:embed="rId3"/>
          <a:stretch>
            <a:fillRect/>
          </a:stretch>
        </p:blipFill>
        <p:spPr>
          <a:xfrm>
            <a:off x="6498382" y="1473207"/>
            <a:ext cx="3963879" cy="5147225"/>
          </a:xfrm>
        </p:spPr>
      </p:pic>
      <p:pic>
        <p:nvPicPr>
          <p:cNvPr id="15" name="Content Placeholder 5">
            <a:extLst>
              <a:ext uri="{FF2B5EF4-FFF2-40B4-BE49-F238E27FC236}">
                <a16:creationId xmlns:a16="http://schemas.microsoft.com/office/drawing/2014/main" id="{723B85FD-5D31-A1F5-41FF-D545546AFA80}"/>
              </a:ext>
            </a:extLst>
          </p:cNvPr>
          <p:cNvPicPr>
            <a:picLocks noChangeAspect="1"/>
          </p:cNvPicPr>
          <p:nvPr/>
        </p:nvPicPr>
        <p:blipFill>
          <a:blip r:embed="rId4"/>
          <a:stretch>
            <a:fillRect/>
          </a:stretch>
        </p:blipFill>
        <p:spPr>
          <a:xfrm>
            <a:off x="1905000" y="1473207"/>
            <a:ext cx="4064001" cy="5170270"/>
          </a:xfrm>
          <a:prstGeom prst="rect">
            <a:avLst/>
          </a:prstGeom>
        </p:spPr>
      </p:pic>
    </p:spTree>
    <p:extLst>
      <p:ext uri="{BB962C8B-B14F-4D97-AF65-F5344CB8AC3E}">
        <p14:creationId xmlns:p14="http://schemas.microsoft.com/office/powerpoint/2010/main" val="214772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7" name="Content Placeholder 2">
            <a:extLst>
              <a:ext uri="{FF2B5EF4-FFF2-40B4-BE49-F238E27FC236}">
                <a16:creationId xmlns:a16="http://schemas.microsoft.com/office/drawing/2014/main" id="{0884096E-B531-8B5C-3806-29777F686257}"/>
              </a:ext>
            </a:extLst>
          </p:cNvPr>
          <p:cNvGraphicFramePr>
            <a:graphicFrameLocks noGrp="1"/>
          </p:cNvGraphicFramePr>
          <p:nvPr>
            <p:ph type="chart" sz="quarter" idx="10"/>
            <p:extLst>
              <p:ext uri="{D42A27DB-BD31-4B8C-83A1-F6EECF244321}">
                <p14:modId xmlns:p14="http://schemas.microsoft.com/office/powerpoint/2010/main" val="690844613"/>
              </p:ext>
            </p:extLst>
          </p:nvPr>
        </p:nvGraphicFramePr>
        <p:xfrm>
          <a:off x="375782" y="288099"/>
          <a:ext cx="11599100" cy="6413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71C9151-3841-4579-A344-937881B1BFD3}"/>
              </a:ext>
            </a:extLst>
          </p:cNvPr>
          <p:cNvSpPr txBox="1"/>
          <p:nvPr/>
        </p:nvSpPr>
        <p:spPr>
          <a:xfrm>
            <a:off x="1482748" y="372030"/>
            <a:ext cx="8987246" cy="677108"/>
          </a:xfrm>
          <a:prstGeom prst="rect">
            <a:avLst/>
          </a:prstGeom>
          <a:noFill/>
        </p:spPr>
        <p:txBody>
          <a:bodyPr wrap="square" rtlCol="0">
            <a:spAutoFit/>
          </a:bodyPr>
          <a:lstStyle/>
          <a:p>
            <a:pPr algn="ctr"/>
            <a:r>
              <a:rPr lang="en-US" sz="3800" b="1" dirty="0">
                <a:solidFill>
                  <a:srgbClr val="003974"/>
                </a:solidFill>
                <a:latin typeface="Verdana" panose="020B0604030504040204" pitchFamily="34" charset="0"/>
                <a:ea typeface="Verdana" panose="020B0604030504040204" pitchFamily="34" charset="0"/>
                <a:cs typeface="Arial"/>
              </a:rPr>
              <a:t>Builders Club is…</a:t>
            </a:r>
          </a:p>
        </p:txBody>
      </p:sp>
    </p:spTree>
    <p:extLst>
      <p:ext uri="{BB962C8B-B14F-4D97-AF65-F5344CB8AC3E}">
        <p14:creationId xmlns:p14="http://schemas.microsoft.com/office/powerpoint/2010/main" val="2567044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6B3A9-BE1C-867A-D7E9-B33A48595C0F}"/>
              </a:ext>
            </a:extLst>
          </p:cNvPr>
          <p:cNvSpPr txBox="1">
            <a:spLocks/>
          </p:cNvSpPr>
          <p:nvPr/>
        </p:nvSpPr>
        <p:spPr>
          <a:xfrm>
            <a:off x="1524000" y="1"/>
            <a:ext cx="9144000" cy="1188720"/>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r>
              <a:rPr lang="en-US" sz="4000" b="1" i="1" cap="none">
                <a:solidFill>
                  <a:schemeClr val="bg1"/>
                </a:solidFill>
                <a:latin typeface="+mn-lt"/>
                <a:ea typeface="Verdana" panose="020B0604030504040204" pitchFamily="34" charset="0"/>
                <a:cs typeface="Arial"/>
              </a:rPr>
              <a:t>K-Kids Member Guide</a:t>
            </a:r>
          </a:p>
        </p:txBody>
      </p:sp>
      <p:sp>
        <p:nvSpPr>
          <p:cNvPr id="10" name="TextBox 9">
            <a:extLst>
              <a:ext uri="{FF2B5EF4-FFF2-40B4-BE49-F238E27FC236}">
                <a16:creationId xmlns:a16="http://schemas.microsoft.com/office/drawing/2014/main" id="{2861AFA8-F282-CAF7-266E-6C995189D04F}"/>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5" name="Title 4">
            <a:extLst>
              <a:ext uri="{FF2B5EF4-FFF2-40B4-BE49-F238E27FC236}">
                <a16:creationId xmlns:a16="http://schemas.microsoft.com/office/drawing/2014/main" id="{2095CCB2-08BB-7BF0-CF9E-F429D7A7BC57}"/>
              </a:ext>
            </a:extLst>
          </p:cNvPr>
          <p:cNvSpPr>
            <a:spLocks noGrp="1"/>
          </p:cNvSpPr>
          <p:nvPr>
            <p:ph type="title"/>
          </p:nvPr>
        </p:nvSpPr>
        <p:spPr>
          <a:xfrm>
            <a:off x="1393371" y="375733"/>
            <a:ext cx="9966911" cy="970712"/>
          </a:xfrm>
        </p:spPr>
        <p:txBody>
          <a:bodyPr/>
          <a:lstStyle/>
          <a:p>
            <a:r>
              <a:rPr lang="en-US" sz="3800" dirty="0"/>
              <a:t>Members and officers learn and act</a:t>
            </a:r>
          </a:p>
        </p:txBody>
      </p:sp>
      <p:pic>
        <p:nvPicPr>
          <p:cNvPr id="4" name="Content Placeholder 20" descr="A picture containing text, person, sign, screenshot&#10;&#10;Description automatically generated">
            <a:extLst>
              <a:ext uri="{FF2B5EF4-FFF2-40B4-BE49-F238E27FC236}">
                <a16:creationId xmlns:a16="http://schemas.microsoft.com/office/drawing/2014/main" id="{7F52E7E9-5F04-70E3-3DFB-0DAA034919DD}"/>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31718" y="1313584"/>
            <a:ext cx="4143512" cy="5105399"/>
          </a:xfrm>
          <a:prstGeom prst="rect">
            <a:avLst/>
          </a:prstGeom>
        </p:spPr>
      </p:pic>
      <p:pic>
        <p:nvPicPr>
          <p:cNvPr id="9" name="Picture 8">
            <a:extLst>
              <a:ext uri="{FF2B5EF4-FFF2-40B4-BE49-F238E27FC236}">
                <a16:creationId xmlns:a16="http://schemas.microsoft.com/office/drawing/2014/main" id="{A8740D99-92B0-8B82-4F5A-CC1FC0D06B9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86400" y="1435345"/>
            <a:ext cx="6409235" cy="4810120"/>
          </a:xfrm>
          <a:prstGeom prst="rect">
            <a:avLst/>
          </a:prstGeom>
          <a:ln w="28575">
            <a:solidFill>
              <a:schemeClr val="tx1"/>
            </a:solidFill>
          </a:ln>
        </p:spPr>
      </p:pic>
    </p:spTree>
    <p:extLst>
      <p:ext uri="{BB962C8B-B14F-4D97-AF65-F5344CB8AC3E}">
        <p14:creationId xmlns:p14="http://schemas.microsoft.com/office/powerpoint/2010/main" val="968062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79DD-C201-26E3-7978-ECF7366020CA}"/>
              </a:ext>
            </a:extLst>
          </p:cNvPr>
          <p:cNvSpPr>
            <a:spLocks noGrp="1"/>
          </p:cNvSpPr>
          <p:nvPr>
            <p:ph type="title"/>
          </p:nvPr>
        </p:nvSpPr>
        <p:spPr>
          <a:xfrm>
            <a:off x="3519812" y="365125"/>
            <a:ext cx="8642960" cy="1325563"/>
          </a:xfrm>
        </p:spPr>
        <p:txBody>
          <a:bodyPr/>
          <a:lstStyle/>
          <a:p>
            <a:r>
              <a:rPr lang="en-US" sz="3800" dirty="0"/>
              <a:t>Start a Builders Club today!</a:t>
            </a:r>
          </a:p>
        </p:txBody>
      </p:sp>
      <p:pic>
        <p:nvPicPr>
          <p:cNvPr id="10" name="Content Placeholder 9" descr="A person smiling at another person&#10;&#10;Description automatically generated">
            <a:extLst>
              <a:ext uri="{FF2B5EF4-FFF2-40B4-BE49-F238E27FC236}">
                <a16:creationId xmlns:a16="http://schemas.microsoft.com/office/drawing/2014/main" id="{C707A199-A0BA-6F04-63EC-FA6E9D23A851}"/>
              </a:ext>
            </a:extLst>
          </p:cNvPr>
          <p:cNvPicPr>
            <a:picLocks noGrp="1" noChangeAspect="1"/>
          </p:cNvPicPr>
          <p:nvPr>
            <p:ph sz="half" idx="10"/>
          </p:nvPr>
        </p:nvPicPr>
        <p:blipFill>
          <a:blip r:embed="rId3"/>
          <a:stretch>
            <a:fillRect/>
          </a:stretch>
        </p:blipFill>
        <p:spPr>
          <a:xfrm>
            <a:off x="4083485" y="2015006"/>
            <a:ext cx="6047029" cy="4033369"/>
          </a:xfrm>
        </p:spPr>
      </p:pic>
    </p:spTree>
    <p:extLst>
      <p:ext uri="{BB962C8B-B14F-4D97-AF65-F5344CB8AC3E}">
        <p14:creationId xmlns:p14="http://schemas.microsoft.com/office/powerpoint/2010/main" val="403258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6"/>
          <p:cNvSpPr txBox="1">
            <a:spLocks noChangeArrowheads="1"/>
          </p:cNvSpPr>
          <p:nvPr/>
        </p:nvSpPr>
        <p:spPr bwMode="auto">
          <a:xfrm>
            <a:off x="1524000" y="3200400"/>
            <a:ext cx="1600200" cy="457200"/>
          </a:xfrm>
          <a:prstGeom prst="rect">
            <a:avLst/>
          </a:prstGeom>
          <a:noFill/>
          <a:ln w="9525">
            <a:noFill/>
            <a:miter lim="800000"/>
            <a:headEnd/>
            <a:tailEnd/>
          </a:ln>
        </p:spPr>
        <p:txBody>
          <a:bodyPr wrap="square">
            <a:spAutoFit/>
          </a:bodyPr>
          <a:lstStyle/>
          <a:p>
            <a:pPr>
              <a:spcBef>
                <a:spcPct val="50000"/>
              </a:spcBef>
            </a:pPr>
            <a:endParaRPr lang="en-US" sz="1800"/>
          </a:p>
        </p:txBody>
      </p:sp>
      <p:sp>
        <p:nvSpPr>
          <p:cNvPr id="5" name="Title 4"/>
          <p:cNvSpPr>
            <a:spLocks noGrp="1"/>
          </p:cNvSpPr>
          <p:nvPr>
            <p:ph type="title"/>
          </p:nvPr>
        </p:nvSpPr>
        <p:spPr>
          <a:xfrm>
            <a:off x="2438400" y="365125"/>
            <a:ext cx="9361118" cy="1325563"/>
          </a:xfrm>
        </p:spPr>
        <p:txBody>
          <a:bodyPr>
            <a:noAutofit/>
          </a:bodyPr>
          <a:lstStyle/>
          <a:p>
            <a:r>
              <a:rPr lang="en-US" sz="3800" dirty="0"/>
              <a:t>Service Leadership Program Staff</a:t>
            </a:r>
          </a:p>
        </p:txBody>
      </p:sp>
      <p:sp>
        <p:nvSpPr>
          <p:cNvPr id="6" name="TextBox 5">
            <a:extLst>
              <a:ext uri="{FF2B5EF4-FFF2-40B4-BE49-F238E27FC236}">
                <a16:creationId xmlns:a16="http://schemas.microsoft.com/office/drawing/2014/main" id="{3EF6BF99-CC23-B3E6-7953-CBEF288C38CA}"/>
              </a:ext>
            </a:extLst>
          </p:cNvPr>
          <p:cNvSpPr txBox="1"/>
          <p:nvPr/>
        </p:nvSpPr>
        <p:spPr>
          <a:xfrm>
            <a:off x="5119554" y="1491021"/>
            <a:ext cx="4226258" cy="4154984"/>
          </a:xfrm>
          <a:prstGeom prst="rect">
            <a:avLst/>
          </a:prstGeom>
          <a:noFill/>
        </p:spPr>
        <p:txBody>
          <a:bodyPr wrap="square" rtlCol="0">
            <a:spAutoFit/>
          </a:bodyPr>
          <a:lstStyle/>
          <a:p>
            <a:r>
              <a:rPr lang="en-US" sz="2400" b="1" dirty="0">
                <a:solidFill>
                  <a:schemeClr val="bg1"/>
                </a:solidFill>
              </a:rPr>
              <a:t>Luana Nisan </a:t>
            </a:r>
          </a:p>
          <a:p>
            <a:r>
              <a:rPr lang="en-US" sz="2400" b="1" dirty="0"/>
              <a:t>Luana Nissan</a:t>
            </a:r>
          </a:p>
          <a:p>
            <a:r>
              <a:rPr lang="en-US" sz="2400" b="1" dirty="0"/>
              <a:t>SLP Manager </a:t>
            </a:r>
          </a:p>
          <a:p>
            <a:r>
              <a:rPr lang="en-US" sz="2400" b="1" dirty="0"/>
              <a:t>lnissan@kiwanis.org</a:t>
            </a:r>
          </a:p>
          <a:p>
            <a:r>
              <a:rPr lang="en-US" sz="2400" b="1" dirty="0">
                <a:solidFill>
                  <a:schemeClr val="bg1"/>
                </a:solidFill>
              </a:rPr>
              <a:t>a J. Pyron</a:t>
            </a:r>
          </a:p>
          <a:p>
            <a:r>
              <a:rPr lang="en-US" sz="2400" b="1" dirty="0"/>
              <a:t>Lisa Pyron</a:t>
            </a:r>
          </a:p>
          <a:p>
            <a:r>
              <a:rPr lang="en-US" sz="2400" b="1" dirty="0"/>
              <a:t>SLP Development Specialist</a:t>
            </a:r>
          </a:p>
          <a:p>
            <a:r>
              <a:rPr lang="en-US" sz="2400" b="1" dirty="0"/>
              <a:t>lpyron@kiwanis.org</a:t>
            </a:r>
          </a:p>
          <a:p>
            <a:endParaRPr lang="en-US" sz="2400" b="1" dirty="0"/>
          </a:p>
          <a:p>
            <a:pPr marL="342900" indent="-342900">
              <a:buFont typeface="Arial" panose="020B0604020202020204" pitchFamily="34" charset="0"/>
              <a:buChar char="•"/>
            </a:pPr>
            <a:endParaRPr lang="en-US" sz="2400" b="1" dirty="0"/>
          </a:p>
          <a:p>
            <a:endParaRPr lang="en-US" sz="2400" dirty="0"/>
          </a:p>
        </p:txBody>
      </p:sp>
      <p:sp>
        <p:nvSpPr>
          <p:cNvPr id="3" name="TextBox 2">
            <a:extLst>
              <a:ext uri="{FF2B5EF4-FFF2-40B4-BE49-F238E27FC236}">
                <a16:creationId xmlns:a16="http://schemas.microsoft.com/office/drawing/2014/main" id="{FA3B5E68-9198-F049-D6E7-12020BAA54D2}"/>
              </a:ext>
            </a:extLst>
          </p:cNvPr>
          <p:cNvSpPr txBox="1"/>
          <p:nvPr/>
        </p:nvSpPr>
        <p:spPr>
          <a:xfrm>
            <a:off x="8782656" y="6121130"/>
            <a:ext cx="1670954" cy="736870"/>
          </a:xfrm>
          <a:prstGeom prst="rect">
            <a:avLst/>
          </a:prstGeom>
          <a:solidFill>
            <a:schemeClr val="bg1"/>
          </a:solidFill>
        </p:spPr>
        <p:txBody>
          <a:bodyPr wrap="square" rtlCol="0">
            <a:spAutoFit/>
          </a:bodyPr>
          <a:lstStyle/>
          <a:p>
            <a:endParaRPr lang="en-US" sz="1800"/>
          </a:p>
        </p:txBody>
      </p:sp>
      <p:pic>
        <p:nvPicPr>
          <p:cNvPr id="4" name="Picture 3" descr="A blue and white logo&#10;&#10;Description automatically generated">
            <a:extLst>
              <a:ext uri="{FF2B5EF4-FFF2-40B4-BE49-F238E27FC236}">
                <a16:creationId xmlns:a16="http://schemas.microsoft.com/office/drawing/2014/main" id="{3B9C48BA-F95C-FA6B-2C7E-06CF1A6AC24A}"/>
              </a:ext>
            </a:extLst>
          </p:cNvPr>
          <p:cNvPicPr>
            <a:picLocks noChangeAspect="1"/>
          </p:cNvPicPr>
          <p:nvPr/>
        </p:nvPicPr>
        <p:blipFill>
          <a:blip r:embed="rId4"/>
          <a:stretch>
            <a:fillRect/>
          </a:stretch>
        </p:blipFill>
        <p:spPr>
          <a:xfrm>
            <a:off x="9713343" y="4580488"/>
            <a:ext cx="2277512" cy="2277512"/>
          </a:xfrm>
          <a:prstGeom prst="rect">
            <a:avLst/>
          </a:prstGeom>
        </p:spPr>
      </p:pic>
    </p:spTree>
    <p:custDataLst>
      <p:tags r:id="rId1"/>
    </p:custDataLst>
    <p:extLst>
      <p:ext uri="{BB962C8B-B14F-4D97-AF65-F5344CB8AC3E}">
        <p14:creationId xmlns:p14="http://schemas.microsoft.com/office/powerpoint/2010/main" val="19872904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25C-1E21-33D0-DF9D-53F37514DEBE}"/>
              </a:ext>
            </a:extLst>
          </p:cNvPr>
          <p:cNvSpPr>
            <a:spLocks noGrp="1"/>
          </p:cNvSpPr>
          <p:nvPr>
            <p:ph type="title"/>
          </p:nvPr>
        </p:nvSpPr>
        <p:spPr>
          <a:xfrm>
            <a:off x="2038748" y="3578228"/>
            <a:ext cx="8114503" cy="867439"/>
          </a:xfrm>
        </p:spPr>
        <p:txBody>
          <a:bodyPr/>
          <a:lstStyle/>
          <a:p>
            <a:r>
              <a:rPr lang="en-US" sz="4400" dirty="0"/>
              <a:t>Builders Clubs Benefit Kiwanis Clubs</a:t>
            </a:r>
          </a:p>
        </p:txBody>
      </p:sp>
    </p:spTree>
    <p:extLst>
      <p:ext uri="{BB962C8B-B14F-4D97-AF65-F5344CB8AC3E}">
        <p14:creationId xmlns:p14="http://schemas.microsoft.com/office/powerpoint/2010/main" val="1782178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3A939-02F5-CB7A-8AF7-4B5771037B86}"/>
              </a:ext>
            </a:extLst>
          </p:cNvPr>
          <p:cNvSpPr>
            <a:spLocks noGrp="1"/>
          </p:cNvSpPr>
          <p:nvPr>
            <p:ph type="title"/>
          </p:nvPr>
        </p:nvSpPr>
        <p:spPr>
          <a:xfrm>
            <a:off x="1941443" y="424759"/>
            <a:ext cx="10144540" cy="1325563"/>
          </a:xfrm>
        </p:spPr>
        <p:txBody>
          <a:bodyPr/>
          <a:lstStyle/>
          <a:p>
            <a:pPr algn="ctr"/>
            <a:r>
              <a:rPr lang="en-US" sz="3800" dirty="0"/>
              <a:t>Grow the Kiwanis family, adding </a:t>
            </a:r>
            <a:br>
              <a:rPr lang="en-US" sz="3800" dirty="0"/>
            </a:br>
            <a:r>
              <a:rPr lang="en-US" sz="3800" dirty="0"/>
              <a:t>young members </a:t>
            </a:r>
          </a:p>
        </p:txBody>
      </p:sp>
      <p:pic>
        <p:nvPicPr>
          <p:cNvPr id="6" name="Content Placeholder 5" descr="A group of people walking on grass&#10;&#10;Description automatically generated">
            <a:extLst>
              <a:ext uri="{FF2B5EF4-FFF2-40B4-BE49-F238E27FC236}">
                <a16:creationId xmlns:a16="http://schemas.microsoft.com/office/drawing/2014/main" id="{32A9ED19-7D91-4AAE-7C63-80AD7E5553E8}"/>
              </a:ext>
            </a:extLst>
          </p:cNvPr>
          <p:cNvPicPr>
            <a:picLocks noGrp="1" noChangeAspect="1"/>
          </p:cNvPicPr>
          <p:nvPr>
            <p:ph sz="half" idx="10"/>
          </p:nvPr>
        </p:nvPicPr>
        <p:blipFill>
          <a:blip r:embed="rId3"/>
          <a:stretch>
            <a:fillRect/>
          </a:stretch>
        </p:blipFill>
        <p:spPr>
          <a:xfrm>
            <a:off x="3660171" y="2243138"/>
            <a:ext cx="6910007" cy="3805237"/>
          </a:xfrm>
        </p:spPr>
      </p:pic>
    </p:spTree>
    <p:extLst>
      <p:ext uri="{BB962C8B-B14F-4D97-AF65-F5344CB8AC3E}">
        <p14:creationId xmlns:p14="http://schemas.microsoft.com/office/powerpoint/2010/main" val="16916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9B77-A51A-BE63-5111-9F2906D11DF1}"/>
              </a:ext>
            </a:extLst>
          </p:cNvPr>
          <p:cNvSpPr>
            <a:spLocks noGrp="1"/>
          </p:cNvSpPr>
          <p:nvPr>
            <p:ph type="title"/>
          </p:nvPr>
        </p:nvSpPr>
        <p:spPr>
          <a:xfrm>
            <a:off x="1400156" y="750870"/>
            <a:ext cx="10013513" cy="970712"/>
          </a:xfrm>
        </p:spPr>
        <p:txBody>
          <a:bodyPr/>
          <a:lstStyle/>
          <a:p>
            <a:pPr algn="ctr"/>
            <a:r>
              <a:rPr lang="en-US" sz="3800" dirty="0">
                <a:cs typeface="Arial"/>
              </a:rPr>
              <a:t>Add opportunities for intergenerational engagement</a:t>
            </a:r>
            <a:br>
              <a:rPr lang="en-US" sz="3800" dirty="0"/>
            </a:br>
            <a:endParaRPr lang="en-US" sz="3800" dirty="0"/>
          </a:p>
        </p:txBody>
      </p:sp>
      <p:pic>
        <p:nvPicPr>
          <p:cNvPr id="7" name="Content Placeholder 6">
            <a:extLst>
              <a:ext uri="{FF2B5EF4-FFF2-40B4-BE49-F238E27FC236}">
                <a16:creationId xmlns:a16="http://schemas.microsoft.com/office/drawing/2014/main" id="{F4BA7F26-05ED-4BE9-DBF9-75783FB9CE16}"/>
              </a:ext>
            </a:extLst>
          </p:cNvPr>
          <p:cNvPicPr>
            <a:picLocks noGrp="1" noChangeAspect="1"/>
          </p:cNvPicPr>
          <p:nvPr>
            <p:ph sz="half" idx="1"/>
          </p:nvPr>
        </p:nvPicPr>
        <p:blipFill>
          <a:blip r:embed="rId3"/>
          <a:stretch>
            <a:fillRect/>
          </a:stretch>
        </p:blipFill>
        <p:spPr>
          <a:xfrm>
            <a:off x="3209027" y="1721582"/>
            <a:ext cx="6469811" cy="4554979"/>
          </a:xfrm>
        </p:spPr>
      </p:pic>
    </p:spTree>
    <p:extLst>
      <p:ext uri="{BB962C8B-B14F-4D97-AF65-F5344CB8AC3E}">
        <p14:creationId xmlns:p14="http://schemas.microsoft.com/office/powerpoint/2010/main" val="55191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4B85-9B33-ADED-CA8F-A22BAECA8282}"/>
              </a:ext>
            </a:extLst>
          </p:cNvPr>
          <p:cNvSpPr>
            <a:spLocks noGrp="1"/>
          </p:cNvSpPr>
          <p:nvPr>
            <p:ph type="title"/>
          </p:nvPr>
        </p:nvSpPr>
        <p:spPr>
          <a:xfrm>
            <a:off x="1260773" y="394300"/>
            <a:ext cx="10572315" cy="970712"/>
          </a:xfrm>
        </p:spPr>
        <p:txBody>
          <a:bodyPr/>
          <a:lstStyle/>
          <a:p>
            <a:pPr algn="ctr"/>
            <a:r>
              <a:rPr lang="en-US" sz="3800" dirty="0"/>
              <a:t>Introduce </a:t>
            </a:r>
            <a:r>
              <a:rPr lang="en-US" sz="3800" b="1" dirty="0"/>
              <a:t>adults in schools and organizations to Kiwanis</a:t>
            </a:r>
            <a:endParaRPr lang="en-US" sz="3800" dirty="0"/>
          </a:p>
        </p:txBody>
      </p:sp>
      <p:pic>
        <p:nvPicPr>
          <p:cNvPr id="8" name="Content Placeholder 4" descr="A group of people in a library&#10;&#10;Description automatically generated">
            <a:extLst>
              <a:ext uri="{FF2B5EF4-FFF2-40B4-BE49-F238E27FC236}">
                <a16:creationId xmlns:a16="http://schemas.microsoft.com/office/drawing/2014/main" id="{690C73B4-79F2-330D-6CCE-DBB3B0911668}"/>
              </a:ext>
            </a:extLst>
          </p:cNvPr>
          <p:cNvPicPr>
            <a:picLocks noGrp="1" noChangeAspect="1"/>
          </p:cNvPicPr>
          <p:nvPr>
            <p:ph sz="half" idx="1"/>
          </p:nvPr>
        </p:nvPicPr>
        <p:blipFill>
          <a:blip r:embed="rId3"/>
          <a:stretch>
            <a:fillRect/>
          </a:stretch>
        </p:blipFill>
        <p:spPr>
          <a:xfrm>
            <a:off x="2669469" y="1825625"/>
            <a:ext cx="7354711" cy="4137025"/>
          </a:xfrm>
        </p:spPr>
      </p:pic>
    </p:spTree>
    <p:extLst>
      <p:ext uri="{BB962C8B-B14F-4D97-AF65-F5344CB8AC3E}">
        <p14:creationId xmlns:p14="http://schemas.microsoft.com/office/powerpoint/2010/main" val="119978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1835-A576-DFCA-1583-14840270367C}"/>
              </a:ext>
            </a:extLst>
          </p:cNvPr>
          <p:cNvSpPr>
            <a:spLocks noGrp="1"/>
          </p:cNvSpPr>
          <p:nvPr>
            <p:ph type="title"/>
          </p:nvPr>
        </p:nvSpPr>
        <p:spPr>
          <a:xfrm>
            <a:off x="1340285" y="682398"/>
            <a:ext cx="10013513" cy="970712"/>
          </a:xfrm>
        </p:spPr>
        <p:txBody>
          <a:bodyPr/>
          <a:lstStyle/>
          <a:p>
            <a:pPr algn="ctr"/>
            <a:r>
              <a:rPr lang="en-US" sz="3800" b="1" dirty="0"/>
              <a:t>Build club’s visibility, reputation and leadership in the community</a:t>
            </a:r>
            <a:br>
              <a:rPr lang="en-US" sz="3800" dirty="0"/>
            </a:br>
            <a:endParaRPr lang="en-US" sz="3800" dirty="0"/>
          </a:p>
        </p:txBody>
      </p:sp>
      <p:pic>
        <p:nvPicPr>
          <p:cNvPr id="6" name="Content Placeholder 4" descr="A group of people standing around a table&#10;&#10;Description automatically generated">
            <a:extLst>
              <a:ext uri="{FF2B5EF4-FFF2-40B4-BE49-F238E27FC236}">
                <a16:creationId xmlns:a16="http://schemas.microsoft.com/office/drawing/2014/main" id="{61045618-27D5-1E63-FB92-DB53D386D3AE}"/>
              </a:ext>
            </a:extLst>
          </p:cNvPr>
          <p:cNvPicPr>
            <a:picLocks noChangeAspect="1"/>
          </p:cNvPicPr>
          <p:nvPr/>
        </p:nvPicPr>
        <p:blipFill>
          <a:blip r:embed="rId3"/>
          <a:stretch>
            <a:fillRect/>
          </a:stretch>
        </p:blipFill>
        <p:spPr>
          <a:xfrm>
            <a:off x="2798156" y="1825625"/>
            <a:ext cx="6649887" cy="4435475"/>
          </a:xfrm>
          <a:prstGeom prst="rect">
            <a:avLst/>
          </a:prstGeom>
        </p:spPr>
      </p:pic>
    </p:spTree>
    <p:extLst>
      <p:ext uri="{BB962C8B-B14F-4D97-AF65-F5344CB8AC3E}">
        <p14:creationId xmlns:p14="http://schemas.microsoft.com/office/powerpoint/2010/main" val="71232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3A630-E0A7-B53C-0D83-A05F42481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6E9A-492B-DC8E-B03F-B11A284FA75B}"/>
              </a:ext>
            </a:extLst>
          </p:cNvPr>
          <p:cNvSpPr>
            <a:spLocks noGrp="1"/>
          </p:cNvSpPr>
          <p:nvPr>
            <p:ph type="title"/>
          </p:nvPr>
        </p:nvSpPr>
        <p:spPr>
          <a:xfrm>
            <a:off x="2038748" y="3342272"/>
            <a:ext cx="8476852" cy="1011823"/>
          </a:xfrm>
        </p:spPr>
        <p:txBody>
          <a:bodyPr/>
          <a:lstStyle/>
          <a:p>
            <a:r>
              <a:rPr lang="en-US" sz="4400" dirty="0"/>
              <a:t>Builders Clubs Benefit </a:t>
            </a:r>
            <a:br>
              <a:rPr lang="en-US" sz="4400" dirty="0"/>
            </a:br>
            <a:r>
              <a:rPr lang="en-US" sz="4400" dirty="0"/>
              <a:t>Communities</a:t>
            </a:r>
          </a:p>
        </p:txBody>
      </p:sp>
    </p:spTree>
    <p:extLst>
      <p:ext uri="{BB962C8B-B14F-4D97-AF65-F5344CB8AC3E}">
        <p14:creationId xmlns:p14="http://schemas.microsoft.com/office/powerpoint/2010/main" val="1668297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uilders Club">
      <a:dk1>
        <a:srgbClr val="000000"/>
      </a:dk1>
      <a:lt1>
        <a:srgbClr val="FFFFFF"/>
      </a:lt1>
      <a:dk2>
        <a:srgbClr val="44546A"/>
      </a:dk2>
      <a:lt2>
        <a:srgbClr val="E7E6E6"/>
      </a:lt2>
      <a:accent1>
        <a:srgbClr val="0065A1"/>
      </a:accent1>
      <a:accent2>
        <a:srgbClr val="41C3DC"/>
      </a:accent2>
      <a:accent3>
        <a:srgbClr val="F78E1E"/>
      </a:accent3>
      <a:accent4>
        <a:srgbClr val="FCC607"/>
      </a:accent4>
      <a:accent5>
        <a:srgbClr val="003874"/>
      </a:accent5>
      <a:accent6>
        <a:srgbClr val="8DC63F"/>
      </a:accent6>
      <a:hlink>
        <a:srgbClr val="41C3DC"/>
      </a:hlink>
      <a:folHlink>
        <a:srgbClr val="A9A9A9"/>
      </a:folHlink>
    </a:clrScheme>
    <a:fontScheme name="Builders Clu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ade548b-e066-4a27-8fa1-98c1fcc7d010">
      <Terms xmlns="http://schemas.microsoft.com/office/infopath/2007/PartnerControls"/>
    </lcf76f155ced4ddcb4097134ff3c332f>
    <TaxCatchAll xmlns="9a441896-49b2-4e3b-9585-ad256bf5e304" xsi:nil="true"/>
    <_ip_UnifiedCompliancePolicyProperties xmlns="http://schemas.microsoft.com/sharepoint/v3" xsi:nil="true"/>
    <SharedWithUsers xmlns="9a441896-49b2-4e3b-9585-ad256bf5e304">
      <UserInfo>
        <DisplayName>Luana Nissan</DisplayName>
        <AccountId>1301</AccountId>
        <AccountType/>
      </UserInfo>
      <UserInfo>
        <DisplayName>Lisa Pyron</DisplayName>
        <AccountId>15</AccountId>
        <AccountType/>
      </UserInfo>
      <UserInfo>
        <DisplayName>Michelle Study-Campbell</DisplayName>
        <AccountId>179</AccountId>
        <AccountType/>
      </UserInfo>
      <UserInfo>
        <DisplayName>Michele Schilten</DisplayName>
        <AccountId>964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34d97365a9a5abd8db6d7107df78407c">
  <xsd:schema xmlns:xsd="http://www.w3.org/2001/XMLSchema" xmlns:xs="http://www.w3.org/2001/XMLSchema" xmlns:p="http://schemas.microsoft.com/office/2006/metadata/properties" xmlns:ns1="http://schemas.microsoft.com/sharepoint/v3" xmlns:ns2="4ade548b-e066-4a27-8fa1-98c1fcc7d010" xmlns:ns3="9a441896-49b2-4e3b-9585-ad256bf5e304" targetNamespace="http://schemas.microsoft.com/office/2006/metadata/properties" ma:root="true" ma:fieldsID="09e8b42f64adb1339363f036bb9e9867" ns1:_="" ns2:_="" ns3:_="">
    <xsd:import namespace="http://schemas.microsoft.com/sharepoint/v3"/>
    <xsd:import namespace="4ade548b-e066-4a27-8fa1-98c1fcc7d010"/>
    <xsd:import namespace="9a441896-49b2-4e3b-9585-ad256bf5e3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1:_ip_UnifiedCompliancePolicyProperties" minOccurs="0"/>
                <xsd:element ref="ns1:_ip_UnifiedCompliancePolicyUIAc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411cde81-8b8e-4834-87b4-84a778269278}"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95B46F-9C30-4AAD-B6E4-D8650480CDF0}">
  <ds:schemaRefs>
    <ds:schemaRef ds:uri="http://schemas.microsoft.com/office/2006/metadata/properties"/>
    <ds:schemaRef ds:uri="http://schemas.microsoft.com/office/infopath/2007/PartnerControls"/>
    <ds:schemaRef ds:uri="http://schemas.microsoft.com/sharepoint/v3"/>
    <ds:schemaRef ds:uri="4ade548b-e066-4a27-8fa1-98c1fcc7d010"/>
    <ds:schemaRef ds:uri="9a441896-49b2-4e3b-9585-ad256bf5e304"/>
  </ds:schemaRefs>
</ds:datastoreItem>
</file>

<file path=customXml/itemProps2.xml><?xml version="1.0" encoding="utf-8"?>
<ds:datastoreItem xmlns:ds="http://schemas.openxmlformats.org/officeDocument/2006/customXml" ds:itemID="{74162F0C-B099-4D0F-931E-5251D1D25CBB}">
  <ds:schemaRefs>
    <ds:schemaRef ds:uri="http://schemas.microsoft.com/sharepoint/v3/contenttype/forms"/>
  </ds:schemaRefs>
</ds:datastoreItem>
</file>

<file path=customXml/itemProps3.xml><?xml version="1.0" encoding="utf-8"?>
<ds:datastoreItem xmlns:ds="http://schemas.openxmlformats.org/officeDocument/2006/customXml" ds:itemID="{E0AF1FE1-938A-44A8-99FE-85A437039B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ade548b-e066-4a27-8fa1-98c1fcc7d010"/>
    <ds:schemaRef ds:uri="9a441896-49b2-4e3b-9585-ad256bf5e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1915</TotalTime>
  <Words>2923</Words>
  <Application>Microsoft Office PowerPoint</Application>
  <PresentationFormat>Widescreen</PresentationFormat>
  <Paragraphs>217</Paragraphs>
  <Slides>32</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Myriad Pro</vt:lpstr>
      <vt:lpstr>myriad-pro</vt:lpstr>
      <vt:lpstr>Trebuchet MS</vt:lpstr>
      <vt:lpstr>Tw Cen MT</vt:lpstr>
      <vt:lpstr>Verdana</vt:lpstr>
      <vt:lpstr>Office Theme</vt:lpstr>
      <vt:lpstr>What is Builders Club?</vt:lpstr>
      <vt:lpstr>Members describe Builders Club as…</vt:lpstr>
      <vt:lpstr>PowerPoint Presentation</vt:lpstr>
      <vt:lpstr>Builders Clubs Benefit Kiwanis Clubs</vt:lpstr>
      <vt:lpstr>Grow the Kiwanis family, adding  young members </vt:lpstr>
      <vt:lpstr>Add opportunities for intergenerational engagement </vt:lpstr>
      <vt:lpstr>Introduce adults in schools and organizations to Kiwanis</vt:lpstr>
      <vt:lpstr>Build club’s visibility, reputation and leadership in the community </vt:lpstr>
      <vt:lpstr>Builders Clubs Benefit  Communities</vt:lpstr>
      <vt:lpstr>PowerPoint Presentation</vt:lpstr>
      <vt:lpstr>PowerPoint Presentation</vt:lpstr>
      <vt:lpstr>PowerPoint Presentation</vt:lpstr>
      <vt:lpstr>Builders Clubs Benefit  Young People</vt:lpstr>
      <vt:lpstr>Create a positive place where kids grow</vt:lpstr>
      <vt:lpstr>Build essential soft and hard skills</vt:lpstr>
      <vt:lpstr>Basics of Builders Clubs</vt:lpstr>
      <vt:lpstr>Partnership forms a Builders Club</vt:lpstr>
      <vt:lpstr>People involved in a Builders Club</vt:lpstr>
      <vt:lpstr>The Faculty Advisor’s Role</vt:lpstr>
      <vt:lpstr>PowerPoint Presentation</vt:lpstr>
      <vt:lpstr>PowerPoint Presentation</vt:lpstr>
      <vt:lpstr>PowerPoint Presentation</vt:lpstr>
      <vt:lpstr>How to Start a Builders Club</vt:lpstr>
      <vt:lpstr>Find a partner to host the club</vt:lpstr>
      <vt:lpstr>Complete the “Petition to Charter”</vt:lpstr>
      <vt:lpstr>Cost to charter &amp; renew a Builders Club</vt:lpstr>
      <vt:lpstr>Resources for Builders Clubs</vt:lpstr>
      <vt:lpstr>The Builders Club Program Kit</vt:lpstr>
      <vt:lpstr>Resources for advisors and service</vt:lpstr>
      <vt:lpstr>Members and officers learn and act</vt:lpstr>
      <vt:lpstr>Start a Builders Club today!</vt:lpstr>
      <vt:lpstr>Service Leadership Program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Wells</dc:creator>
  <cp:lastModifiedBy>Lisa Pyron</cp:lastModifiedBy>
  <cp:revision>40</cp:revision>
  <cp:lastPrinted>2020-10-07T21:28:51Z</cp:lastPrinted>
  <dcterms:created xsi:type="dcterms:W3CDTF">2020-10-07T18:00:03Z</dcterms:created>
  <dcterms:modified xsi:type="dcterms:W3CDTF">2025-03-12T17:33:20Z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