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553" r:id="rId2"/>
    <p:sldId id="750" r:id="rId3"/>
    <p:sldId id="723" r:id="rId4"/>
    <p:sldId id="702" r:id="rId5"/>
    <p:sldId id="699" r:id="rId6"/>
    <p:sldId id="744" r:id="rId7"/>
    <p:sldId id="727" r:id="rId8"/>
    <p:sldId id="729" r:id="rId9"/>
    <p:sldId id="743" r:id="rId10"/>
    <p:sldId id="704" r:id="rId11"/>
    <p:sldId id="725" r:id="rId12"/>
    <p:sldId id="752" r:id="rId13"/>
    <p:sldId id="732" r:id="rId14"/>
    <p:sldId id="746" r:id="rId15"/>
    <p:sldId id="742" r:id="rId16"/>
    <p:sldId id="756" r:id="rId17"/>
    <p:sldId id="747" r:id="rId18"/>
    <p:sldId id="753" r:id="rId19"/>
    <p:sldId id="754" r:id="rId20"/>
    <p:sldId id="730" r:id="rId21"/>
    <p:sldId id="726" r:id="rId22"/>
    <p:sldId id="748" r:id="rId23"/>
    <p:sldId id="724" r:id="rId24"/>
    <p:sldId id="741" r:id="rId25"/>
    <p:sldId id="757" r:id="rId26"/>
    <p:sldId id="687" r:id="rId27"/>
    <p:sldId id="758" r:id="rId28"/>
  </p:sldIdLst>
  <p:sldSz cx="9144000" cy="6858000" type="screen4x3"/>
  <p:notesSz cx="6858000" cy="92964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9C1"/>
    <a:srgbClr val="F2F2F2"/>
    <a:srgbClr val="92BE5E"/>
    <a:srgbClr val="0033CC"/>
    <a:srgbClr val="F4188B"/>
    <a:srgbClr val="A82E23"/>
    <a:srgbClr val="00FF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263" autoAdjust="0"/>
    <p:restoredTop sz="71181" autoAdjust="0"/>
  </p:normalViewPr>
  <p:slideViewPr>
    <p:cSldViewPr>
      <p:cViewPr varScale="1">
        <p:scale>
          <a:sx n="66" d="100"/>
          <a:sy n="66" d="100"/>
        </p:scale>
        <p:origin x="72" y="90"/>
      </p:cViewPr>
      <p:guideLst>
        <p:guide orient="horz" pos="2160"/>
        <p:guide pos="2880"/>
      </p:guideLst>
    </p:cSldViewPr>
  </p:slideViewPr>
  <p:notesTextViewPr>
    <p:cViewPr>
      <p:scale>
        <a:sx n="100" d="100"/>
        <a:sy n="100" d="100"/>
      </p:scale>
      <p:origin x="0" y="0"/>
    </p:cViewPr>
  </p:notesTextViewPr>
  <p:sorterViewPr>
    <p:cViewPr>
      <p:scale>
        <a:sx n="70" d="100"/>
        <a:sy n="70" d="100"/>
      </p:scale>
      <p:origin x="0" y="28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Pyron" userId="b2f4bcae-12d3-4383-b691-90afde70c33d" providerId="ADAL" clId="{95E78BCA-3339-411D-82FF-BFB91C87AD48}"/>
    <pc:docChg chg="undo custSel addSld delSld modSld sldOrd">
      <pc:chgData name="Lisa Pyron" userId="b2f4bcae-12d3-4383-b691-90afde70c33d" providerId="ADAL" clId="{95E78BCA-3339-411D-82FF-BFB91C87AD48}" dt="2023-03-06T14:31:22.864" v="8079" actId="1076"/>
      <pc:docMkLst>
        <pc:docMk/>
      </pc:docMkLst>
      <pc:sldChg chg="addSp delSp modSp mod">
        <pc:chgData name="Lisa Pyron" userId="b2f4bcae-12d3-4383-b691-90afde70c33d" providerId="ADAL" clId="{95E78BCA-3339-411D-82FF-BFB91C87AD48}" dt="2023-03-06T13:58:49.308" v="6704" actId="1076"/>
        <pc:sldMkLst>
          <pc:docMk/>
          <pc:sldMk cId="0" sldId="553"/>
        </pc:sldMkLst>
        <pc:spChg chg="add mod">
          <ac:chgData name="Lisa Pyron" userId="b2f4bcae-12d3-4383-b691-90afde70c33d" providerId="ADAL" clId="{95E78BCA-3339-411D-82FF-BFB91C87AD48}" dt="2023-03-06T13:58:46.674" v="6703" actId="208"/>
          <ac:spMkLst>
            <pc:docMk/>
            <pc:sldMk cId="0" sldId="553"/>
            <ac:spMk id="4" creationId="{0A958B5E-D320-A5DC-EDB2-D658BAC91FF1}"/>
          </ac:spMkLst>
        </pc:spChg>
        <pc:spChg chg="mod">
          <ac:chgData name="Lisa Pyron" userId="b2f4bcae-12d3-4383-b691-90afde70c33d" providerId="ADAL" clId="{95E78BCA-3339-411D-82FF-BFB91C87AD48}" dt="2023-03-06T13:57:17.452" v="6671" actId="20577"/>
          <ac:spMkLst>
            <pc:docMk/>
            <pc:sldMk cId="0" sldId="553"/>
            <ac:spMk id="6" creationId="{00000000-0000-0000-0000-000000000000}"/>
          </ac:spMkLst>
        </pc:spChg>
        <pc:spChg chg="mod">
          <ac:chgData name="Lisa Pyron" userId="b2f4bcae-12d3-4383-b691-90afde70c33d" providerId="ADAL" clId="{95E78BCA-3339-411D-82FF-BFB91C87AD48}" dt="2023-03-06T13:58:28.076" v="6699" actId="20577"/>
          <ac:spMkLst>
            <pc:docMk/>
            <pc:sldMk cId="0" sldId="553"/>
            <ac:spMk id="7" creationId="{00000000-0000-0000-0000-000000000000}"/>
          </ac:spMkLst>
        </pc:spChg>
        <pc:spChg chg="del">
          <ac:chgData name="Lisa Pyron" userId="b2f4bcae-12d3-4383-b691-90afde70c33d" providerId="ADAL" clId="{95E78BCA-3339-411D-82FF-BFB91C87AD48}" dt="2023-03-03T16:56:47.208" v="589" actId="478"/>
          <ac:spMkLst>
            <pc:docMk/>
            <pc:sldMk cId="0" sldId="553"/>
            <ac:spMk id="8" creationId="{00000000-0000-0000-0000-000000000000}"/>
          </ac:spMkLst>
        </pc:spChg>
        <pc:spChg chg="del">
          <ac:chgData name="Lisa Pyron" userId="b2f4bcae-12d3-4383-b691-90afde70c33d" providerId="ADAL" clId="{95E78BCA-3339-411D-82FF-BFB91C87AD48}" dt="2023-03-03T16:56:45.720" v="588" actId="478"/>
          <ac:spMkLst>
            <pc:docMk/>
            <pc:sldMk cId="0" sldId="553"/>
            <ac:spMk id="9" creationId="{00000000-0000-0000-0000-000000000000}"/>
          </ac:spMkLst>
        </pc:spChg>
        <pc:spChg chg="del mod ord">
          <ac:chgData name="Lisa Pyron" userId="b2f4bcae-12d3-4383-b691-90afde70c33d" providerId="ADAL" clId="{95E78BCA-3339-411D-82FF-BFB91C87AD48}" dt="2023-03-03T20:59:48.229" v="6488" actId="478"/>
          <ac:spMkLst>
            <pc:docMk/>
            <pc:sldMk cId="0" sldId="553"/>
            <ac:spMk id="14" creationId="{DC5B132C-B824-477C-B448-CBB0014BAA16}"/>
          </ac:spMkLst>
        </pc:spChg>
        <pc:spChg chg="del mod ord">
          <ac:chgData name="Lisa Pyron" userId="b2f4bcae-12d3-4383-b691-90afde70c33d" providerId="ADAL" clId="{95E78BCA-3339-411D-82FF-BFB91C87AD48}" dt="2023-03-03T20:59:47.399" v="6487" actId="478"/>
          <ac:spMkLst>
            <pc:docMk/>
            <pc:sldMk cId="0" sldId="553"/>
            <ac:spMk id="15" creationId="{6C0F55CC-2A3B-4546-9FF9-5F4824FD133A}"/>
          </ac:spMkLst>
        </pc:spChg>
        <pc:spChg chg="add del mod">
          <ac:chgData name="Lisa Pyron" userId="b2f4bcae-12d3-4383-b691-90afde70c33d" providerId="ADAL" clId="{95E78BCA-3339-411D-82FF-BFB91C87AD48}" dt="2023-03-06T13:57:23.228" v="6673" actId="478"/>
          <ac:spMkLst>
            <pc:docMk/>
            <pc:sldMk cId="0" sldId="553"/>
            <ac:spMk id="18" creationId="{C62D1182-3383-00BF-4F95-88CC7EE10CDB}"/>
          </ac:spMkLst>
        </pc:spChg>
        <pc:picChg chg="add del mod">
          <ac:chgData name="Lisa Pyron" userId="b2f4bcae-12d3-4383-b691-90afde70c33d" providerId="ADAL" clId="{95E78BCA-3339-411D-82FF-BFB91C87AD48}" dt="2023-03-03T16:56:00.816" v="578" actId="478"/>
          <ac:picMkLst>
            <pc:docMk/>
            <pc:sldMk cId="0" sldId="553"/>
            <ac:picMk id="3" creationId="{8B395B4F-E64C-CD1F-0170-D92BDCB584FF}"/>
          </ac:picMkLst>
        </pc:picChg>
        <pc:picChg chg="add mod">
          <ac:chgData name="Lisa Pyron" userId="b2f4bcae-12d3-4383-b691-90afde70c33d" providerId="ADAL" clId="{95E78BCA-3339-411D-82FF-BFB91C87AD48}" dt="2023-03-06T13:58:49.308" v="6704" actId="1076"/>
          <ac:picMkLst>
            <pc:docMk/>
            <pc:sldMk cId="0" sldId="553"/>
            <ac:picMk id="3" creationId="{F137F94F-D0E1-91AD-8AED-7E6C35E31969}"/>
          </ac:picMkLst>
        </pc:picChg>
        <pc:picChg chg="add del mod ord modCrop">
          <ac:chgData name="Lisa Pyron" userId="b2f4bcae-12d3-4383-b691-90afde70c33d" providerId="ADAL" clId="{95E78BCA-3339-411D-82FF-BFB91C87AD48}" dt="2023-03-03T17:02:19.565" v="603" actId="478"/>
          <ac:picMkLst>
            <pc:docMk/>
            <pc:sldMk cId="0" sldId="553"/>
            <ac:picMk id="10" creationId="{C421C256-F609-2FA6-5689-B29F96CE06F5}"/>
          </ac:picMkLst>
        </pc:picChg>
        <pc:picChg chg="add del mod ord">
          <ac:chgData name="Lisa Pyron" userId="b2f4bcae-12d3-4383-b691-90afde70c33d" providerId="ADAL" clId="{95E78BCA-3339-411D-82FF-BFB91C87AD48}" dt="2023-03-03T17:07:08.757" v="623" actId="478"/>
          <ac:picMkLst>
            <pc:docMk/>
            <pc:sldMk cId="0" sldId="553"/>
            <ac:picMk id="12" creationId="{BCA8DE87-81A9-4563-0E3A-7576B2B888F5}"/>
          </ac:picMkLst>
        </pc:picChg>
        <pc:picChg chg="del mod modCrop">
          <ac:chgData name="Lisa Pyron" userId="b2f4bcae-12d3-4383-b691-90afde70c33d" providerId="ADAL" clId="{95E78BCA-3339-411D-82FF-BFB91C87AD48}" dt="2023-03-03T15:48:36.944" v="380" actId="478"/>
          <ac:picMkLst>
            <pc:docMk/>
            <pc:sldMk cId="0" sldId="553"/>
            <ac:picMk id="13" creationId="{EF6F666F-52A0-4609-8EDA-D13DEAFE42BF}"/>
          </ac:picMkLst>
        </pc:picChg>
        <pc:picChg chg="add del mod ord">
          <ac:chgData name="Lisa Pyron" userId="b2f4bcae-12d3-4383-b691-90afde70c33d" providerId="ADAL" clId="{95E78BCA-3339-411D-82FF-BFB91C87AD48}" dt="2023-03-03T20:59:27.038" v="6475" actId="478"/>
          <ac:picMkLst>
            <pc:docMk/>
            <pc:sldMk cId="0" sldId="553"/>
            <ac:picMk id="17" creationId="{3A46F2CC-3411-F8A2-6B30-78E28CEEEDD3}"/>
          </ac:picMkLst>
        </pc:picChg>
      </pc:sldChg>
      <pc:sldChg chg="addSp delSp modSp mod">
        <pc:chgData name="Lisa Pyron" userId="b2f4bcae-12d3-4383-b691-90afde70c33d" providerId="ADAL" clId="{95E78BCA-3339-411D-82FF-BFB91C87AD48}" dt="2023-03-06T14:27:37.379" v="7969" actId="1076"/>
        <pc:sldMkLst>
          <pc:docMk/>
          <pc:sldMk cId="0" sldId="687"/>
        </pc:sldMkLst>
        <pc:spChg chg="del mod">
          <ac:chgData name="Lisa Pyron" userId="b2f4bcae-12d3-4383-b691-90afde70c33d" providerId="ADAL" clId="{95E78BCA-3339-411D-82FF-BFB91C87AD48}" dt="2023-03-03T20:56:49.445" v="6268" actId="478"/>
          <ac:spMkLst>
            <pc:docMk/>
            <pc:sldMk cId="0" sldId="687"/>
            <ac:spMk id="2" creationId="{77E7A2AB-E9BD-4213-88DA-B9E17146E6C5}"/>
          </ac:spMkLst>
        </pc:spChg>
        <pc:spChg chg="add mod">
          <ac:chgData name="Lisa Pyron" userId="b2f4bcae-12d3-4383-b691-90afde70c33d" providerId="ADAL" clId="{95E78BCA-3339-411D-82FF-BFB91C87AD48}" dt="2023-03-03T21:02:58.182" v="6631" actId="1076"/>
          <ac:spMkLst>
            <pc:docMk/>
            <pc:sldMk cId="0" sldId="687"/>
            <ac:spMk id="3" creationId="{BD8E0894-6DDD-E711-73F8-51B3439B6791}"/>
          </ac:spMkLst>
        </pc:spChg>
        <pc:spChg chg="mod">
          <ac:chgData name="Lisa Pyron" userId="b2f4bcae-12d3-4383-b691-90afde70c33d" providerId="ADAL" clId="{95E78BCA-3339-411D-82FF-BFB91C87AD48}" dt="2023-03-03T20:56:46.948" v="6267" actId="20577"/>
          <ac:spMkLst>
            <pc:docMk/>
            <pc:sldMk cId="0" sldId="687"/>
            <ac:spMk id="5" creationId="{00000000-0000-0000-0000-000000000000}"/>
          </ac:spMkLst>
        </pc:spChg>
        <pc:spChg chg="mod">
          <ac:chgData name="Lisa Pyron" userId="b2f4bcae-12d3-4383-b691-90afde70c33d" providerId="ADAL" clId="{95E78BCA-3339-411D-82FF-BFB91C87AD48}" dt="2023-03-06T14:27:37.379" v="7969" actId="1076"/>
          <ac:spMkLst>
            <pc:docMk/>
            <pc:sldMk cId="0" sldId="687"/>
            <ac:spMk id="8" creationId="{00000000-0000-0000-0000-000000000000}"/>
          </ac:spMkLst>
        </pc:spChg>
      </pc:sldChg>
      <pc:sldChg chg="addSp delSp modSp mod modNotesTx">
        <pc:chgData name="Lisa Pyron" userId="b2f4bcae-12d3-4383-b691-90afde70c33d" providerId="ADAL" clId="{95E78BCA-3339-411D-82FF-BFB91C87AD48}" dt="2023-03-03T19:13:41.655" v="3843" actId="6549"/>
        <pc:sldMkLst>
          <pc:docMk/>
          <pc:sldMk cId="0" sldId="699"/>
        </pc:sldMkLst>
        <pc:spChg chg="mod">
          <ac:chgData name="Lisa Pyron" userId="b2f4bcae-12d3-4383-b691-90afde70c33d" providerId="ADAL" clId="{95E78BCA-3339-411D-82FF-BFB91C87AD48}" dt="2023-03-03T16:02:09.652" v="577" actId="20577"/>
          <ac:spMkLst>
            <pc:docMk/>
            <pc:sldMk cId="0" sldId="699"/>
            <ac:spMk id="9" creationId="{00000000-0000-0000-0000-000000000000}"/>
          </ac:spMkLst>
        </pc:spChg>
        <pc:spChg chg="add del mod">
          <ac:chgData name="Lisa Pyron" userId="b2f4bcae-12d3-4383-b691-90afde70c33d" providerId="ADAL" clId="{95E78BCA-3339-411D-82FF-BFB91C87AD48}" dt="2023-03-03T17:33:54.314" v="1143" actId="478"/>
          <ac:spMkLst>
            <pc:docMk/>
            <pc:sldMk cId="0" sldId="699"/>
            <ac:spMk id="10" creationId="{06EE7A84-B9BE-C724-57C7-770FB76D4688}"/>
          </ac:spMkLst>
        </pc:spChg>
        <pc:spChg chg="add mod">
          <ac:chgData name="Lisa Pyron" userId="b2f4bcae-12d3-4383-b691-90afde70c33d" providerId="ADAL" clId="{95E78BCA-3339-411D-82FF-BFB91C87AD48}" dt="2023-03-03T19:13:41.655" v="3843" actId="6549"/>
          <ac:spMkLst>
            <pc:docMk/>
            <pc:sldMk cId="0" sldId="699"/>
            <ac:spMk id="19" creationId="{725FAB64-DED4-A066-DB17-6522104FE75C}"/>
          </ac:spMkLst>
        </pc:spChg>
        <pc:spChg chg="add del mod ord">
          <ac:chgData name="Lisa Pyron" userId="b2f4bcae-12d3-4383-b691-90afde70c33d" providerId="ADAL" clId="{95E78BCA-3339-411D-82FF-BFB91C87AD48}" dt="2023-03-03T17:55:45.465" v="2571" actId="478"/>
          <ac:spMkLst>
            <pc:docMk/>
            <pc:sldMk cId="0" sldId="699"/>
            <ac:spMk id="20" creationId="{44505241-1FC0-AFEB-DAEB-7FD2A51E5A6C}"/>
          </ac:spMkLst>
        </pc:spChg>
        <pc:spChg chg="add del mod">
          <ac:chgData name="Lisa Pyron" userId="b2f4bcae-12d3-4383-b691-90afde70c33d" providerId="ADAL" clId="{95E78BCA-3339-411D-82FF-BFB91C87AD48}" dt="2023-03-03T17:55:52.624" v="2573" actId="478"/>
          <ac:spMkLst>
            <pc:docMk/>
            <pc:sldMk cId="0" sldId="699"/>
            <ac:spMk id="21" creationId="{76C28121-BCB7-98B5-C56A-3C9661303268}"/>
          </ac:spMkLst>
        </pc:spChg>
        <pc:picChg chg="del">
          <ac:chgData name="Lisa Pyron" userId="b2f4bcae-12d3-4383-b691-90afde70c33d" providerId="ADAL" clId="{95E78BCA-3339-411D-82FF-BFB91C87AD48}" dt="2023-03-03T15:47:23.616" v="367" actId="478"/>
          <ac:picMkLst>
            <pc:docMk/>
            <pc:sldMk cId="0" sldId="699"/>
            <ac:picMk id="3" creationId="{9A5D278D-70C1-4B0D-A980-AE9B09B3FD9F}"/>
          </ac:picMkLst>
        </pc:picChg>
        <pc:picChg chg="add del mod">
          <ac:chgData name="Lisa Pyron" userId="b2f4bcae-12d3-4383-b691-90afde70c33d" providerId="ADAL" clId="{95E78BCA-3339-411D-82FF-BFB91C87AD48}" dt="2023-03-03T15:45:50.010" v="366" actId="478"/>
          <ac:picMkLst>
            <pc:docMk/>
            <pc:sldMk cId="0" sldId="699"/>
            <ac:picMk id="4" creationId="{6B3DC2ED-9083-34BB-3920-D1EF3966BAC7}"/>
          </ac:picMkLst>
        </pc:picChg>
        <pc:picChg chg="add del mod">
          <ac:chgData name="Lisa Pyron" userId="b2f4bcae-12d3-4383-b691-90afde70c33d" providerId="ADAL" clId="{95E78BCA-3339-411D-82FF-BFB91C87AD48}" dt="2023-03-03T15:51:59.539" v="440" actId="478"/>
          <ac:picMkLst>
            <pc:docMk/>
            <pc:sldMk cId="0" sldId="699"/>
            <ac:picMk id="8" creationId="{A10967C2-76F3-DBCD-F95E-65E551412DD3}"/>
          </ac:picMkLst>
        </pc:picChg>
        <pc:picChg chg="add del mod">
          <ac:chgData name="Lisa Pyron" userId="b2f4bcae-12d3-4383-b691-90afde70c33d" providerId="ADAL" clId="{95E78BCA-3339-411D-82FF-BFB91C87AD48}" dt="2023-03-03T17:02:22.324" v="604" actId="478"/>
          <ac:picMkLst>
            <pc:docMk/>
            <pc:sldMk cId="0" sldId="699"/>
            <ac:picMk id="12" creationId="{EFBEB812-C1C2-FD99-7440-042655101C0D}"/>
          </ac:picMkLst>
        </pc:picChg>
        <pc:picChg chg="add del mod ord modCrop">
          <ac:chgData name="Lisa Pyron" userId="b2f4bcae-12d3-4383-b691-90afde70c33d" providerId="ADAL" clId="{95E78BCA-3339-411D-82FF-BFB91C87AD48}" dt="2023-03-03T17:08:28.654" v="637" actId="478"/>
          <ac:picMkLst>
            <pc:docMk/>
            <pc:sldMk cId="0" sldId="699"/>
            <ac:picMk id="14" creationId="{8EBCE1B4-D665-2B84-C63F-5B76AB76A164}"/>
          </ac:picMkLst>
        </pc:picChg>
        <pc:picChg chg="add del mod ord">
          <ac:chgData name="Lisa Pyron" userId="b2f4bcae-12d3-4383-b691-90afde70c33d" providerId="ADAL" clId="{95E78BCA-3339-411D-82FF-BFB91C87AD48}" dt="2023-03-03T17:38:12.041" v="1186" actId="478"/>
          <ac:picMkLst>
            <pc:docMk/>
            <pc:sldMk cId="0" sldId="699"/>
            <ac:picMk id="16" creationId="{F52F477C-D789-9C4A-24A8-1AEA0CD04743}"/>
          </ac:picMkLst>
        </pc:picChg>
        <pc:picChg chg="add del mod">
          <ac:chgData name="Lisa Pyron" userId="b2f4bcae-12d3-4383-b691-90afde70c33d" providerId="ADAL" clId="{95E78BCA-3339-411D-82FF-BFB91C87AD48}" dt="2023-03-03T17:37:33.650" v="1185" actId="478"/>
          <ac:picMkLst>
            <pc:docMk/>
            <pc:sldMk cId="0" sldId="699"/>
            <ac:picMk id="17" creationId="{5BEC5F8B-5166-6A81-BFE8-EB03909D7A07}"/>
          </ac:picMkLst>
        </pc:picChg>
        <pc:picChg chg="add mod">
          <ac:chgData name="Lisa Pyron" userId="b2f4bcae-12d3-4383-b691-90afde70c33d" providerId="ADAL" clId="{95E78BCA-3339-411D-82FF-BFB91C87AD48}" dt="2023-03-03T17:56:40.330" v="2610" actId="1076"/>
          <ac:picMkLst>
            <pc:docMk/>
            <pc:sldMk cId="0" sldId="699"/>
            <ac:picMk id="18" creationId="{39D0DA53-482F-F5DE-959E-6DFBD3F96765}"/>
          </ac:picMkLst>
        </pc:picChg>
      </pc:sldChg>
      <pc:sldChg chg="addSp delSp modSp mod ord modNotesTx">
        <pc:chgData name="Lisa Pyron" userId="b2f4bcae-12d3-4383-b691-90afde70c33d" providerId="ADAL" clId="{95E78BCA-3339-411D-82FF-BFB91C87AD48}" dt="2023-03-03T17:53:23.223" v="2383"/>
        <pc:sldMkLst>
          <pc:docMk/>
          <pc:sldMk cId="0" sldId="702"/>
        </pc:sldMkLst>
        <pc:spChg chg="del mod">
          <ac:chgData name="Lisa Pyron" userId="b2f4bcae-12d3-4383-b691-90afde70c33d" providerId="ADAL" clId="{95E78BCA-3339-411D-82FF-BFB91C87AD48}" dt="2023-03-03T17:11:31.555" v="860" actId="478"/>
          <ac:spMkLst>
            <pc:docMk/>
            <pc:sldMk cId="0" sldId="702"/>
            <ac:spMk id="4" creationId="{AA2492D4-DD75-48A3-BCA4-42749A7D5F90}"/>
          </ac:spMkLst>
        </pc:spChg>
        <pc:spChg chg="add mod">
          <ac:chgData name="Lisa Pyron" userId="b2f4bcae-12d3-4383-b691-90afde70c33d" providerId="ADAL" clId="{95E78BCA-3339-411D-82FF-BFB91C87AD48}" dt="2023-03-03T17:13:00.749" v="876" actId="1076"/>
          <ac:spMkLst>
            <pc:docMk/>
            <pc:sldMk cId="0" sldId="702"/>
            <ac:spMk id="7" creationId="{CA298DCE-C4BF-A7A8-4783-0479294690AD}"/>
          </ac:spMkLst>
        </pc:spChg>
        <pc:spChg chg="add del mod">
          <ac:chgData name="Lisa Pyron" userId="b2f4bcae-12d3-4383-b691-90afde70c33d" providerId="ADAL" clId="{95E78BCA-3339-411D-82FF-BFB91C87AD48}" dt="2023-03-03T17:11:29.420" v="858" actId="478"/>
          <ac:spMkLst>
            <pc:docMk/>
            <pc:sldMk cId="0" sldId="702"/>
            <ac:spMk id="8" creationId="{DA788541-27B7-325D-3E75-CFFF894EF5D7}"/>
          </ac:spMkLst>
        </pc:spChg>
        <pc:spChg chg="mod">
          <ac:chgData name="Lisa Pyron" userId="b2f4bcae-12d3-4383-b691-90afde70c33d" providerId="ADAL" clId="{95E78BCA-3339-411D-82FF-BFB91C87AD48}" dt="2023-02-21T00:21:01.026" v="43" actId="14100"/>
          <ac:spMkLst>
            <pc:docMk/>
            <pc:sldMk cId="0" sldId="702"/>
            <ac:spMk id="9" creationId="{00000000-0000-0000-0000-000000000000}"/>
          </ac:spMkLst>
        </pc:spChg>
        <pc:spChg chg="add mod">
          <ac:chgData name="Lisa Pyron" userId="b2f4bcae-12d3-4383-b691-90afde70c33d" providerId="ADAL" clId="{95E78BCA-3339-411D-82FF-BFB91C87AD48}" dt="2023-03-03T17:13:05.034" v="877" actId="1076"/>
          <ac:spMkLst>
            <pc:docMk/>
            <pc:sldMk cId="0" sldId="702"/>
            <ac:spMk id="10" creationId="{9A140DF9-81F6-D1E9-EB30-C3ABA267F55C}"/>
          </ac:spMkLst>
        </pc:spChg>
        <pc:spChg chg="add mod">
          <ac:chgData name="Lisa Pyron" userId="b2f4bcae-12d3-4383-b691-90afde70c33d" providerId="ADAL" clId="{95E78BCA-3339-411D-82FF-BFB91C87AD48}" dt="2023-03-03T17:13:44.243" v="881" actId="255"/>
          <ac:spMkLst>
            <pc:docMk/>
            <pc:sldMk cId="0" sldId="702"/>
            <ac:spMk id="11" creationId="{40F2B8C0-20F8-5D8E-903D-0CB5119DE9B9}"/>
          </ac:spMkLst>
        </pc:spChg>
        <pc:picChg chg="del">
          <ac:chgData name="Lisa Pyron" userId="b2f4bcae-12d3-4383-b691-90afde70c33d" providerId="ADAL" clId="{95E78BCA-3339-411D-82FF-BFB91C87AD48}" dt="2023-02-21T00:20:38.675" v="13" actId="478"/>
          <ac:picMkLst>
            <pc:docMk/>
            <pc:sldMk cId="0" sldId="702"/>
            <ac:picMk id="3" creationId="{5DE8366E-0ED3-40A9-BFD0-1D4AFAE858C8}"/>
          </ac:picMkLst>
        </pc:picChg>
        <pc:picChg chg="add mod modCrop">
          <ac:chgData name="Lisa Pyron" userId="b2f4bcae-12d3-4383-b691-90afde70c33d" providerId="ADAL" clId="{95E78BCA-3339-411D-82FF-BFB91C87AD48}" dt="2023-03-03T17:12:18.676" v="869" actId="14100"/>
          <ac:picMkLst>
            <pc:docMk/>
            <pc:sldMk cId="0" sldId="702"/>
            <ac:picMk id="3" creationId="{B0D426F6-3F99-C442-472F-26958E811E11}"/>
          </ac:picMkLst>
        </pc:picChg>
        <pc:picChg chg="add del mod">
          <ac:chgData name="Lisa Pyron" userId="b2f4bcae-12d3-4383-b691-90afde70c33d" providerId="ADAL" clId="{95E78BCA-3339-411D-82FF-BFB91C87AD48}" dt="2023-02-21T00:24:42.634" v="84" actId="478"/>
          <ac:picMkLst>
            <pc:docMk/>
            <pc:sldMk cId="0" sldId="702"/>
            <ac:picMk id="7" creationId="{8C1A6B3B-967C-23B8-219C-1CB3AAD9F9FE}"/>
          </ac:picMkLst>
        </pc:picChg>
        <pc:picChg chg="del mod modCrop">
          <ac:chgData name="Lisa Pyron" userId="b2f4bcae-12d3-4383-b691-90afde70c33d" providerId="ADAL" clId="{95E78BCA-3339-411D-82FF-BFB91C87AD48}" dt="2023-02-21T00:27:09.859" v="85" actId="478"/>
          <ac:picMkLst>
            <pc:docMk/>
            <pc:sldMk cId="0" sldId="702"/>
            <ac:picMk id="10" creationId="{62DF1114-89A5-4C00-A0FD-7AD0423853B1}"/>
          </ac:picMkLst>
        </pc:picChg>
      </pc:sldChg>
      <pc:sldChg chg="addSp delSp modSp mod">
        <pc:chgData name="Lisa Pyron" userId="b2f4bcae-12d3-4383-b691-90afde70c33d" providerId="ADAL" clId="{95E78BCA-3339-411D-82FF-BFB91C87AD48}" dt="2023-03-03T19:54:11.517" v="5217" actId="478"/>
        <pc:sldMkLst>
          <pc:docMk/>
          <pc:sldMk cId="0" sldId="704"/>
        </pc:sldMkLst>
        <pc:spChg chg="mod">
          <ac:chgData name="Lisa Pyron" userId="b2f4bcae-12d3-4383-b691-90afde70c33d" providerId="ADAL" clId="{95E78BCA-3339-411D-82FF-BFB91C87AD48}" dt="2023-02-21T00:28:44.645" v="279" actId="255"/>
          <ac:spMkLst>
            <pc:docMk/>
            <pc:sldMk cId="0" sldId="704"/>
            <ac:spMk id="15" creationId="{97A5D007-D667-4367-B8D3-B3518281A7EA}"/>
          </ac:spMkLst>
        </pc:spChg>
        <pc:picChg chg="add del mod">
          <ac:chgData name="Lisa Pyron" userId="b2f4bcae-12d3-4383-b691-90afde70c33d" providerId="ADAL" clId="{95E78BCA-3339-411D-82FF-BFB91C87AD48}" dt="2023-03-03T18:34:16.940" v="3619" actId="478"/>
          <ac:picMkLst>
            <pc:docMk/>
            <pc:sldMk cId="0" sldId="704"/>
            <ac:picMk id="3" creationId="{C3B85762-9DB3-BA0A-A484-2049C3467B47}"/>
          </ac:picMkLst>
        </pc:picChg>
        <pc:picChg chg="add del mod">
          <ac:chgData name="Lisa Pyron" userId="b2f4bcae-12d3-4383-b691-90afde70c33d" providerId="ADAL" clId="{95E78BCA-3339-411D-82FF-BFB91C87AD48}" dt="2023-03-03T18:34:32.865" v="3625" actId="478"/>
          <ac:picMkLst>
            <pc:docMk/>
            <pc:sldMk cId="0" sldId="704"/>
            <ac:picMk id="7" creationId="{0A906423-AF47-A45D-A687-34E623C00756}"/>
          </ac:picMkLst>
        </pc:picChg>
        <pc:picChg chg="add mod modCrop">
          <ac:chgData name="Lisa Pyron" userId="b2f4bcae-12d3-4383-b691-90afde70c33d" providerId="ADAL" clId="{95E78BCA-3339-411D-82FF-BFB91C87AD48}" dt="2023-03-03T18:35:23.637" v="3632" actId="732"/>
          <ac:picMkLst>
            <pc:docMk/>
            <pc:sldMk cId="0" sldId="704"/>
            <ac:picMk id="9" creationId="{42591DAC-93CB-6372-564B-DE4F1D056CA1}"/>
          </ac:picMkLst>
        </pc:picChg>
        <pc:picChg chg="add del mod">
          <ac:chgData name="Lisa Pyron" userId="b2f4bcae-12d3-4383-b691-90afde70c33d" providerId="ADAL" clId="{95E78BCA-3339-411D-82FF-BFB91C87AD48}" dt="2023-03-03T19:54:11.517" v="5217" actId="478"/>
          <ac:picMkLst>
            <pc:docMk/>
            <pc:sldMk cId="0" sldId="704"/>
            <ac:picMk id="11" creationId="{73E5E1E0-6C9D-9B44-2AB9-7FFCE3196B59}"/>
          </ac:picMkLst>
        </pc:picChg>
        <pc:picChg chg="del mod modCrop">
          <ac:chgData name="Lisa Pyron" userId="b2f4bcae-12d3-4383-b691-90afde70c33d" providerId="ADAL" clId="{95E78BCA-3339-411D-82FF-BFB91C87AD48}" dt="2023-03-03T18:33:27.188" v="3614" actId="478"/>
          <ac:picMkLst>
            <pc:docMk/>
            <pc:sldMk cId="0" sldId="704"/>
            <ac:picMk id="12" creationId="{CA04EC1D-5BB8-4317-B9E3-5AE195890150}"/>
          </ac:picMkLst>
        </pc:picChg>
      </pc:sldChg>
      <pc:sldChg chg="del">
        <pc:chgData name="Lisa Pyron" userId="b2f4bcae-12d3-4383-b691-90afde70c33d" providerId="ADAL" clId="{95E78BCA-3339-411D-82FF-BFB91C87AD48}" dt="2023-02-21T00:30:03.577" v="281" actId="2696"/>
        <pc:sldMkLst>
          <pc:docMk/>
          <pc:sldMk cId="3070032547" sldId="720"/>
        </pc:sldMkLst>
      </pc:sldChg>
      <pc:sldChg chg="addSp delSp modSp mod ord">
        <pc:chgData name="Lisa Pyron" userId="b2f4bcae-12d3-4383-b691-90afde70c33d" providerId="ADAL" clId="{95E78BCA-3339-411D-82FF-BFB91C87AD48}" dt="2023-03-06T14:31:22.864" v="8079" actId="1076"/>
        <pc:sldMkLst>
          <pc:docMk/>
          <pc:sldMk cId="752470175" sldId="723"/>
        </pc:sldMkLst>
        <pc:spChg chg="add mod">
          <ac:chgData name="Lisa Pyron" userId="b2f4bcae-12d3-4383-b691-90afde70c33d" providerId="ADAL" clId="{95E78BCA-3339-411D-82FF-BFB91C87AD48}" dt="2023-03-06T14:31:22.864" v="8079" actId="1076"/>
          <ac:spMkLst>
            <pc:docMk/>
            <pc:sldMk cId="752470175" sldId="723"/>
            <ac:spMk id="2" creationId="{B6D91E7D-952B-9A10-DF29-48D4B28CF39A}"/>
          </ac:spMkLst>
        </pc:spChg>
        <pc:spChg chg="add mod">
          <ac:chgData name="Lisa Pyron" userId="b2f4bcae-12d3-4383-b691-90afde70c33d" providerId="ADAL" clId="{95E78BCA-3339-411D-82FF-BFB91C87AD48}" dt="2023-03-03T18:01:32.412" v="2835" actId="6549"/>
          <ac:spMkLst>
            <pc:docMk/>
            <pc:sldMk cId="752470175" sldId="723"/>
            <ac:spMk id="6" creationId="{A0E7A7F8-F32F-7C90-F748-78066D50BFCD}"/>
          </ac:spMkLst>
        </pc:spChg>
        <pc:spChg chg="add del mod">
          <ac:chgData name="Lisa Pyron" userId="b2f4bcae-12d3-4383-b691-90afde70c33d" providerId="ADAL" clId="{95E78BCA-3339-411D-82FF-BFB91C87AD48}" dt="2023-03-03T17:51:25.993" v="2366" actId="478"/>
          <ac:spMkLst>
            <pc:docMk/>
            <pc:sldMk cId="752470175" sldId="723"/>
            <ac:spMk id="8" creationId="{74E060BF-3B60-E633-A13F-27C1536200E9}"/>
          </ac:spMkLst>
        </pc:spChg>
        <pc:spChg chg="mod">
          <ac:chgData name="Lisa Pyron" userId="b2f4bcae-12d3-4383-b691-90afde70c33d" providerId="ADAL" clId="{95E78BCA-3339-411D-82FF-BFB91C87AD48}" dt="2023-03-03T17:37:20.223" v="1182" actId="20577"/>
          <ac:spMkLst>
            <pc:docMk/>
            <pc:sldMk cId="752470175" sldId="723"/>
            <ac:spMk id="9" creationId="{00000000-0000-0000-0000-000000000000}"/>
          </ac:spMkLst>
        </pc:spChg>
        <pc:picChg chg="add mod">
          <ac:chgData name="Lisa Pyron" userId="b2f4bcae-12d3-4383-b691-90afde70c33d" providerId="ADAL" clId="{95E78BCA-3339-411D-82FF-BFB91C87AD48}" dt="2023-03-03T17:09:20.366" v="648" actId="1076"/>
          <ac:picMkLst>
            <pc:docMk/>
            <pc:sldMk cId="752470175" sldId="723"/>
            <ac:picMk id="3" creationId="{40602B5A-B095-2BB3-D332-6B12D9957B0D}"/>
          </ac:picMkLst>
        </pc:picChg>
        <pc:picChg chg="add mod">
          <ac:chgData name="Lisa Pyron" userId="b2f4bcae-12d3-4383-b691-90afde70c33d" providerId="ADAL" clId="{95E78BCA-3339-411D-82FF-BFB91C87AD48}" dt="2023-03-06T14:31:11.907" v="8074" actId="1076"/>
          <ac:picMkLst>
            <pc:docMk/>
            <pc:sldMk cId="752470175" sldId="723"/>
            <ac:picMk id="4" creationId="{ECBCFE83-BE51-1BA7-19A4-F562D5716C45}"/>
          </ac:picMkLst>
        </pc:picChg>
        <pc:picChg chg="del">
          <ac:chgData name="Lisa Pyron" userId="b2f4bcae-12d3-4383-b691-90afde70c33d" providerId="ADAL" clId="{95E78BCA-3339-411D-82FF-BFB91C87AD48}" dt="2023-03-03T17:08:56.693" v="644" actId="478"/>
          <ac:picMkLst>
            <pc:docMk/>
            <pc:sldMk cId="752470175" sldId="723"/>
            <ac:picMk id="7" creationId="{59E9D21F-D017-438C-8B26-0A9FB7882C83}"/>
          </ac:picMkLst>
        </pc:picChg>
        <pc:picChg chg="add mod">
          <ac:chgData name="Lisa Pyron" userId="b2f4bcae-12d3-4383-b691-90afde70c33d" providerId="ADAL" clId="{95E78BCA-3339-411D-82FF-BFB91C87AD48}" dt="2023-03-03T17:52:49.974" v="2379" actId="208"/>
          <ac:picMkLst>
            <pc:docMk/>
            <pc:sldMk cId="752470175" sldId="723"/>
            <ac:picMk id="11" creationId="{8B51C60A-C781-6761-D748-D4B6AE62BE39}"/>
          </ac:picMkLst>
        </pc:picChg>
        <pc:picChg chg="add mod">
          <ac:chgData name="Lisa Pyron" userId="b2f4bcae-12d3-4383-b691-90afde70c33d" providerId="ADAL" clId="{95E78BCA-3339-411D-82FF-BFB91C87AD48}" dt="2023-03-03T17:52:55.118" v="2380" actId="1076"/>
          <ac:picMkLst>
            <pc:docMk/>
            <pc:sldMk cId="752470175" sldId="723"/>
            <ac:picMk id="13" creationId="{A894B95E-B8E8-7EB8-C51B-8FAC65923221}"/>
          </ac:picMkLst>
        </pc:picChg>
      </pc:sldChg>
      <pc:sldChg chg="addSp delSp modSp mod modNotesTx">
        <pc:chgData name="Lisa Pyron" userId="b2f4bcae-12d3-4383-b691-90afde70c33d" providerId="ADAL" clId="{95E78BCA-3339-411D-82FF-BFB91C87AD48}" dt="2023-03-03T20:49:08.724" v="5498" actId="20577"/>
        <pc:sldMkLst>
          <pc:docMk/>
          <pc:sldMk cId="189811348" sldId="725"/>
        </pc:sldMkLst>
        <pc:spChg chg="add del mod">
          <ac:chgData name="Lisa Pyron" userId="b2f4bcae-12d3-4383-b691-90afde70c33d" providerId="ADAL" clId="{95E78BCA-3339-411D-82FF-BFB91C87AD48}" dt="2023-03-03T19:18:49.873" v="4137" actId="478"/>
          <ac:spMkLst>
            <pc:docMk/>
            <pc:sldMk cId="189811348" sldId="725"/>
            <ac:spMk id="2" creationId="{0DD5F75D-EBC7-F400-FDD6-13CE66E3BE33}"/>
          </ac:spMkLst>
        </pc:spChg>
        <pc:spChg chg="mod">
          <ac:chgData name="Lisa Pyron" userId="b2f4bcae-12d3-4383-b691-90afde70c33d" providerId="ADAL" clId="{95E78BCA-3339-411D-82FF-BFB91C87AD48}" dt="2023-03-03T18:36:03.171" v="3676" actId="20577"/>
          <ac:spMkLst>
            <pc:docMk/>
            <pc:sldMk cId="189811348" sldId="725"/>
            <ac:spMk id="8" creationId="{25959917-235D-450D-9B5D-89DE6414C669}"/>
          </ac:spMkLst>
        </pc:spChg>
        <pc:spChg chg="mod">
          <ac:chgData name="Lisa Pyron" userId="b2f4bcae-12d3-4383-b691-90afde70c33d" providerId="ADAL" clId="{95E78BCA-3339-411D-82FF-BFB91C87AD48}" dt="2023-03-03T19:21:47.758" v="4195" actId="1076"/>
          <ac:spMkLst>
            <pc:docMk/>
            <pc:sldMk cId="189811348" sldId="725"/>
            <ac:spMk id="9" creationId="{F92E2C2A-250C-4056-82C2-49F037761A1A}"/>
          </ac:spMkLst>
        </pc:spChg>
        <pc:spChg chg="add mod">
          <ac:chgData name="Lisa Pyron" userId="b2f4bcae-12d3-4383-b691-90afde70c33d" providerId="ADAL" clId="{95E78BCA-3339-411D-82FF-BFB91C87AD48}" dt="2023-03-03T19:23:38.053" v="4251" actId="1076"/>
          <ac:spMkLst>
            <pc:docMk/>
            <pc:sldMk cId="189811348" sldId="725"/>
            <ac:spMk id="10" creationId="{7BDD19B6-D446-59F5-8B84-B7FBCF60913B}"/>
          </ac:spMkLst>
        </pc:spChg>
        <pc:spChg chg="add mod">
          <ac:chgData name="Lisa Pyron" userId="b2f4bcae-12d3-4383-b691-90afde70c33d" providerId="ADAL" clId="{95E78BCA-3339-411D-82FF-BFB91C87AD48}" dt="2023-03-03T20:49:08.724" v="5498" actId="20577"/>
          <ac:spMkLst>
            <pc:docMk/>
            <pc:sldMk cId="189811348" sldId="725"/>
            <ac:spMk id="11" creationId="{DA85BFBA-D16B-F16C-04D5-D77318730EB2}"/>
          </ac:spMkLst>
        </pc:spChg>
        <pc:picChg chg="del mod modCrop">
          <ac:chgData name="Lisa Pyron" userId="b2f4bcae-12d3-4383-b691-90afde70c33d" providerId="ADAL" clId="{95E78BCA-3339-411D-82FF-BFB91C87AD48}" dt="2023-03-03T18:36:12.851" v="3703" actId="478"/>
          <ac:picMkLst>
            <pc:docMk/>
            <pc:sldMk cId="189811348" sldId="725"/>
            <ac:picMk id="3" creationId="{5FBAD13F-D100-4718-9687-500D54F7F8EB}"/>
          </ac:picMkLst>
        </pc:picChg>
        <pc:picChg chg="add mod">
          <ac:chgData name="Lisa Pyron" userId="b2f4bcae-12d3-4383-b691-90afde70c33d" providerId="ADAL" clId="{95E78BCA-3339-411D-82FF-BFB91C87AD48}" dt="2023-03-03T19:19:06.974" v="4142" actId="14100"/>
          <ac:picMkLst>
            <pc:docMk/>
            <pc:sldMk cId="189811348" sldId="725"/>
            <ac:picMk id="7" creationId="{7F87FBBA-1FB1-FE68-32CD-E33612E2E1A6}"/>
          </ac:picMkLst>
        </pc:picChg>
      </pc:sldChg>
      <pc:sldChg chg="addSp delSp modSp mod">
        <pc:chgData name="Lisa Pyron" userId="b2f4bcae-12d3-4383-b691-90afde70c33d" providerId="ADAL" clId="{95E78BCA-3339-411D-82FF-BFB91C87AD48}" dt="2023-03-03T20:51:06.586" v="5636" actId="1076"/>
        <pc:sldMkLst>
          <pc:docMk/>
          <pc:sldMk cId="886468166" sldId="726"/>
        </pc:sldMkLst>
        <pc:spChg chg="add mod">
          <ac:chgData name="Lisa Pyron" userId="b2f4bcae-12d3-4383-b691-90afde70c33d" providerId="ADAL" clId="{95E78BCA-3339-411D-82FF-BFB91C87AD48}" dt="2023-03-03T20:51:06.586" v="5636" actId="1076"/>
          <ac:spMkLst>
            <pc:docMk/>
            <pc:sldMk cId="886468166" sldId="726"/>
            <ac:spMk id="7" creationId="{62498B69-5360-A952-216F-A43AA010930D}"/>
          </ac:spMkLst>
        </pc:spChg>
        <pc:picChg chg="del">
          <ac:chgData name="Lisa Pyron" userId="b2f4bcae-12d3-4383-b691-90afde70c33d" providerId="ADAL" clId="{95E78BCA-3339-411D-82FF-BFB91C87AD48}" dt="2023-03-03T18:37:40.429" v="3753" actId="478"/>
          <ac:picMkLst>
            <pc:docMk/>
            <pc:sldMk cId="886468166" sldId="726"/>
            <ac:picMk id="3" creationId="{8169CDDC-DABC-4A1E-9784-BA52EF879D9C}"/>
          </ac:picMkLst>
        </pc:picChg>
        <pc:picChg chg="add mod modCrop">
          <ac:chgData name="Lisa Pyron" userId="b2f4bcae-12d3-4383-b691-90afde70c33d" providerId="ADAL" clId="{95E78BCA-3339-411D-82FF-BFB91C87AD48}" dt="2023-03-03T20:01:02.725" v="5338" actId="732"/>
          <ac:picMkLst>
            <pc:docMk/>
            <pc:sldMk cId="886468166" sldId="726"/>
            <ac:picMk id="4" creationId="{353965F0-18E1-EB7F-BC63-713170EBC383}"/>
          </ac:picMkLst>
        </pc:picChg>
      </pc:sldChg>
      <pc:sldChg chg="addSp delSp modSp mod ord modNotesTx">
        <pc:chgData name="Lisa Pyron" userId="b2f4bcae-12d3-4383-b691-90afde70c33d" providerId="ADAL" clId="{95E78BCA-3339-411D-82FF-BFB91C87AD48}" dt="2023-03-03T19:49:59.537" v="4616" actId="1076"/>
        <pc:sldMkLst>
          <pc:docMk/>
          <pc:sldMk cId="1292698781" sldId="727"/>
        </pc:sldMkLst>
        <pc:spChg chg="mod ord">
          <ac:chgData name="Lisa Pyron" userId="b2f4bcae-12d3-4383-b691-90afde70c33d" providerId="ADAL" clId="{95E78BCA-3339-411D-82FF-BFB91C87AD48}" dt="2023-03-03T19:49:59.537" v="4616" actId="1076"/>
          <ac:spMkLst>
            <pc:docMk/>
            <pc:sldMk cId="1292698781" sldId="727"/>
            <ac:spMk id="11" creationId="{13901D8B-D046-44EB-AF82-718CDE0EE265}"/>
          </ac:spMkLst>
        </pc:spChg>
        <pc:picChg chg="add mod">
          <ac:chgData name="Lisa Pyron" userId="b2f4bcae-12d3-4383-b691-90afde70c33d" providerId="ADAL" clId="{95E78BCA-3339-411D-82FF-BFB91C87AD48}" dt="2023-03-03T17:33:40.147" v="1141" actId="1076"/>
          <ac:picMkLst>
            <pc:docMk/>
            <pc:sldMk cId="1292698781" sldId="727"/>
            <ac:picMk id="3" creationId="{E3BF5155-BC8F-8E03-7DD2-EC593AB72D46}"/>
          </ac:picMkLst>
        </pc:picChg>
        <pc:picChg chg="del mod">
          <ac:chgData name="Lisa Pyron" userId="b2f4bcae-12d3-4383-b691-90afde70c33d" providerId="ADAL" clId="{95E78BCA-3339-411D-82FF-BFB91C87AD48}" dt="2023-03-03T17:33:06.502" v="1135" actId="478"/>
          <ac:picMkLst>
            <pc:docMk/>
            <pc:sldMk cId="1292698781" sldId="727"/>
            <ac:picMk id="10" creationId="{A3D87A97-51E4-4C38-9999-24369F6537A1}"/>
          </ac:picMkLst>
        </pc:picChg>
      </pc:sldChg>
      <pc:sldChg chg="delSp modSp del mod">
        <pc:chgData name="Lisa Pyron" userId="b2f4bcae-12d3-4383-b691-90afde70c33d" providerId="ADAL" clId="{95E78BCA-3339-411D-82FF-BFB91C87AD48}" dt="2023-03-03T15:59:42.810" v="466" actId="2696"/>
        <pc:sldMkLst>
          <pc:docMk/>
          <pc:sldMk cId="1235912591" sldId="728"/>
        </pc:sldMkLst>
        <pc:spChg chg="mod">
          <ac:chgData name="Lisa Pyron" userId="b2f4bcae-12d3-4383-b691-90afde70c33d" providerId="ADAL" clId="{95E78BCA-3339-411D-82FF-BFB91C87AD48}" dt="2023-03-03T15:59:29.880" v="463" actId="1076"/>
          <ac:spMkLst>
            <pc:docMk/>
            <pc:sldMk cId="1235912591" sldId="728"/>
            <ac:spMk id="9" creationId="{00000000-0000-0000-0000-000000000000}"/>
          </ac:spMkLst>
        </pc:spChg>
        <pc:picChg chg="del">
          <ac:chgData name="Lisa Pyron" userId="b2f4bcae-12d3-4383-b691-90afde70c33d" providerId="ADAL" clId="{95E78BCA-3339-411D-82FF-BFB91C87AD48}" dt="2023-03-03T15:48:15.109" v="376" actId="478"/>
          <ac:picMkLst>
            <pc:docMk/>
            <pc:sldMk cId="1235912591" sldId="728"/>
            <ac:picMk id="7" creationId="{B6D4CE16-6B87-475A-9678-7F0D040D0310}"/>
          </ac:picMkLst>
        </pc:picChg>
      </pc:sldChg>
      <pc:sldChg chg="addSp delSp modSp mod modNotesTx">
        <pc:chgData name="Lisa Pyron" userId="b2f4bcae-12d3-4383-b691-90afde70c33d" providerId="ADAL" clId="{95E78BCA-3339-411D-82FF-BFB91C87AD48}" dt="2023-03-03T19:50:38.895" v="4741" actId="6549"/>
        <pc:sldMkLst>
          <pc:docMk/>
          <pc:sldMk cId="1100441497" sldId="729"/>
        </pc:sldMkLst>
        <pc:spChg chg="mod">
          <ac:chgData name="Lisa Pyron" userId="b2f4bcae-12d3-4383-b691-90afde70c33d" providerId="ADAL" clId="{95E78BCA-3339-411D-82FF-BFB91C87AD48}" dt="2023-02-21T00:21:35.370" v="63" actId="20577"/>
          <ac:spMkLst>
            <pc:docMk/>
            <pc:sldMk cId="1100441497" sldId="729"/>
            <ac:spMk id="9" creationId="{00000000-0000-0000-0000-000000000000}"/>
          </ac:spMkLst>
        </pc:spChg>
        <pc:picChg chg="add mod modCrop">
          <ac:chgData name="Lisa Pyron" userId="b2f4bcae-12d3-4383-b691-90afde70c33d" providerId="ADAL" clId="{95E78BCA-3339-411D-82FF-BFB91C87AD48}" dt="2023-03-03T18:08:35.870" v="3268" actId="1035"/>
          <ac:picMkLst>
            <pc:docMk/>
            <pc:sldMk cId="1100441497" sldId="729"/>
            <ac:picMk id="3" creationId="{9E8545D0-8BE0-479A-61BD-A326229F225C}"/>
          </ac:picMkLst>
        </pc:picChg>
        <pc:picChg chg="del">
          <ac:chgData name="Lisa Pyron" userId="b2f4bcae-12d3-4383-b691-90afde70c33d" providerId="ADAL" clId="{95E78BCA-3339-411D-82FF-BFB91C87AD48}" dt="2023-02-21T00:21:39.578" v="64" actId="478"/>
          <ac:picMkLst>
            <pc:docMk/>
            <pc:sldMk cId="1100441497" sldId="729"/>
            <ac:picMk id="11" creationId="{50E9744E-1CD4-4BB7-A7F3-20E6B4EE5AFC}"/>
          </ac:picMkLst>
        </pc:picChg>
      </pc:sldChg>
      <pc:sldChg chg="addSp delSp modSp mod modNotes modNotesTx">
        <pc:chgData name="Lisa Pyron" userId="b2f4bcae-12d3-4383-b691-90afde70c33d" providerId="ADAL" clId="{95E78BCA-3339-411D-82FF-BFB91C87AD48}" dt="2023-03-03T20:00:46.298" v="5333" actId="27636"/>
        <pc:sldMkLst>
          <pc:docMk/>
          <pc:sldMk cId="766827892" sldId="730"/>
        </pc:sldMkLst>
        <pc:spChg chg="del mod">
          <ac:chgData name="Lisa Pyron" userId="b2f4bcae-12d3-4383-b691-90afde70c33d" providerId="ADAL" clId="{95E78BCA-3339-411D-82FF-BFB91C87AD48}" dt="2023-03-03T18:37:20.172" v="3748" actId="478"/>
          <ac:spMkLst>
            <pc:docMk/>
            <pc:sldMk cId="766827892" sldId="730"/>
            <ac:spMk id="2" creationId="{2572506F-0F13-4D45-A169-3A0E84747E57}"/>
          </ac:spMkLst>
        </pc:spChg>
        <pc:spChg chg="del">
          <ac:chgData name="Lisa Pyron" userId="b2f4bcae-12d3-4383-b691-90afde70c33d" providerId="ADAL" clId="{95E78BCA-3339-411D-82FF-BFB91C87AD48}" dt="2023-03-03T19:56:03.925" v="5243" actId="478"/>
          <ac:spMkLst>
            <pc:docMk/>
            <pc:sldMk cId="766827892" sldId="730"/>
            <ac:spMk id="6" creationId="{00000000-0000-0000-0000-000000000000}"/>
          </ac:spMkLst>
        </pc:spChg>
        <pc:spChg chg="mod">
          <ac:chgData name="Lisa Pyron" userId="b2f4bcae-12d3-4383-b691-90afde70c33d" providerId="ADAL" clId="{95E78BCA-3339-411D-82FF-BFB91C87AD48}" dt="2023-03-03T18:37:29.698" v="3752" actId="14100"/>
          <ac:spMkLst>
            <pc:docMk/>
            <pc:sldMk cId="766827892" sldId="730"/>
            <ac:spMk id="7" creationId="{3025AD79-1AC3-4A9F-858F-9F39DBCBC8D4}"/>
          </ac:spMkLst>
        </pc:spChg>
        <pc:spChg chg="mod">
          <ac:chgData name="Lisa Pyron" userId="b2f4bcae-12d3-4383-b691-90afde70c33d" providerId="ADAL" clId="{95E78BCA-3339-411D-82FF-BFB91C87AD48}" dt="2023-03-03T20:00:03.039" v="5331" actId="1076"/>
          <ac:spMkLst>
            <pc:docMk/>
            <pc:sldMk cId="766827892" sldId="730"/>
            <ac:spMk id="9" creationId="{69DBCAC8-6DEE-4A91-8D2B-35970E0F4B90}"/>
          </ac:spMkLst>
        </pc:spChg>
        <pc:picChg chg="add mod ord modCrop">
          <ac:chgData name="Lisa Pyron" userId="b2f4bcae-12d3-4383-b691-90afde70c33d" providerId="ADAL" clId="{95E78BCA-3339-411D-82FF-BFB91C87AD48}" dt="2023-03-03T19:56:12.364" v="5244" actId="14100"/>
          <ac:picMkLst>
            <pc:docMk/>
            <pc:sldMk cId="766827892" sldId="730"/>
            <ac:picMk id="10" creationId="{4F523D51-CA65-2E2A-559C-4EE24B632B51}"/>
          </ac:picMkLst>
        </pc:picChg>
        <pc:cxnChg chg="del">
          <ac:chgData name="Lisa Pyron" userId="b2f4bcae-12d3-4383-b691-90afde70c33d" providerId="ADAL" clId="{95E78BCA-3339-411D-82FF-BFB91C87AD48}" dt="2023-03-03T18:37:22.596" v="3749" actId="478"/>
          <ac:cxnSpMkLst>
            <pc:docMk/>
            <pc:sldMk cId="766827892" sldId="730"/>
            <ac:cxnSpMk id="4" creationId="{E7AB4956-EEB5-4B3A-B30F-366C0922327E}"/>
          </ac:cxnSpMkLst>
        </pc:cxnChg>
      </pc:sldChg>
      <pc:sldChg chg="modSp del mod">
        <pc:chgData name="Lisa Pyron" userId="b2f4bcae-12d3-4383-b691-90afde70c33d" providerId="ADAL" clId="{95E78BCA-3339-411D-82FF-BFB91C87AD48}" dt="2023-03-03T18:36:37.385" v="3743" actId="2696"/>
        <pc:sldMkLst>
          <pc:docMk/>
          <pc:sldMk cId="3827192808" sldId="731"/>
        </pc:sldMkLst>
        <pc:picChg chg="mod modCrop">
          <ac:chgData name="Lisa Pyron" userId="b2f4bcae-12d3-4383-b691-90afde70c33d" providerId="ADAL" clId="{95E78BCA-3339-411D-82FF-BFB91C87AD48}" dt="2023-02-21T00:30:36.648" v="284" actId="732"/>
          <ac:picMkLst>
            <pc:docMk/>
            <pc:sldMk cId="3827192808" sldId="731"/>
            <ac:picMk id="3" creationId="{9354B174-6487-4B46-80C5-6D34149AB6F3}"/>
          </ac:picMkLst>
        </pc:picChg>
      </pc:sldChg>
      <pc:sldChg chg="addSp delSp modSp mod modNotesTx">
        <pc:chgData name="Lisa Pyron" userId="b2f4bcae-12d3-4383-b691-90afde70c33d" providerId="ADAL" clId="{95E78BCA-3339-411D-82FF-BFB91C87AD48}" dt="2023-03-03T19:23:27.650" v="4248" actId="1076"/>
        <pc:sldMkLst>
          <pc:docMk/>
          <pc:sldMk cId="3431955281" sldId="732"/>
        </pc:sldMkLst>
        <pc:spChg chg="mod">
          <ac:chgData name="Lisa Pyron" userId="b2f4bcae-12d3-4383-b691-90afde70c33d" providerId="ADAL" clId="{95E78BCA-3339-411D-82FF-BFB91C87AD48}" dt="2023-03-03T19:20:38.504" v="4159" actId="14100"/>
          <ac:spMkLst>
            <pc:docMk/>
            <pc:sldMk cId="3431955281" sldId="732"/>
            <ac:spMk id="7" creationId="{6F7148B8-99E4-4F47-B21F-BE701581799F}"/>
          </ac:spMkLst>
        </pc:spChg>
        <pc:spChg chg="add mod">
          <ac:chgData name="Lisa Pyron" userId="b2f4bcae-12d3-4383-b691-90afde70c33d" providerId="ADAL" clId="{95E78BCA-3339-411D-82FF-BFB91C87AD48}" dt="2023-03-03T19:23:27.650" v="4248" actId="1076"/>
          <ac:spMkLst>
            <pc:docMk/>
            <pc:sldMk cId="3431955281" sldId="732"/>
            <ac:spMk id="13" creationId="{51918942-8047-B75A-F165-CE5EC0D5A3C0}"/>
          </ac:spMkLst>
        </pc:spChg>
        <pc:picChg chg="add del mod">
          <ac:chgData name="Lisa Pyron" userId="b2f4bcae-12d3-4383-b691-90afde70c33d" providerId="ADAL" clId="{95E78BCA-3339-411D-82FF-BFB91C87AD48}" dt="2023-03-03T19:19:42.600" v="4147" actId="478"/>
          <ac:picMkLst>
            <pc:docMk/>
            <pc:sldMk cId="3431955281" sldId="732"/>
            <ac:picMk id="3" creationId="{40BB5358-EEF3-3115-4FE6-889E1604B006}"/>
          </ac:picMkLst>
        </pc:picChg>
        <pc:picChg chg="del">
          <ac:chgData name="Lisa Pyron" userId="b2f4bcae-12d3-4383-b691-90afde70c33d" providerId="ADAL" clId="{95E78BCA-3339-411D-82FF-BFB91C87AD48}" dt="2023-03-03T18:36:28.844" v="3742" actId="478"/>
          <ac:picMkLst>
            <pc:docMk/>
            <pc:sldMk cId="3431955281" sldId="732"/>
            <ac:picMk id="9" creationId="{6B8CDF72-E073-4473-AA32-E9FE683DCD93}"/>
          </ac:picMkLst>
        </pc:picChg>
        <pc:picChg chg="add del mod">
          <ac:chgData name="Lisa Pyron" userId="b2f4bcae-12d3-4383-b691-90afde70c33d" providerId="ADAL" clId="{95E78BCA-3339-411D-82FF-BFB91C87AD48}" dt="2023-03-03T19:19:58.111" v="4152" actId="478"/>
          <ac:picMkLst>
            <pc:docMk/>
            <pc:sldMk cId="3431955281" sldId="732"/>
            <ac:picMk id="10" creationId="{310F0136-0BFC-8131-4AFE-3EB08D927C7C}"/>
          </ac:picMkLst>
        </pc:picChg>
        <pc:picChg chg="add mod">
          <ac:chgData name="Lisa Pyron" userId="b2f4bcae-12d3-4383-b691-90afde70c33d" providerId="ADAL" clId="{95E78BCA-3339-411D-82FF-BFB91C87AD48}" dt="2023-03-03T19:20:30.605" v="4158" actId="1076"/>
          <ac:picMkLst>
            <pc:docMk/>
            <pc:sldMk cId="3431955281" sldId="732"/>
            <ac:picMk id="12" creationId="{268E9335-2B65-BA13-6CFF-69DDDB4517B3}"/>
          </ac:picMkLst>
        </pc:picChg>
      </pc:sldChg>
      <pc:sldChg chg="del">
        <pc:chgData name="Lisa Pyron" userId="b2f4bcae-12d3-4383-b691-90afde70c33d" providerId="ADAL" clId="{95E78BCA-3339-411D-82FF-BFB91C87AD48}" dt="2023-02-21T00:30:16.129" v="282" actId="2696"/>
        <pc:sldMkLst>
          <pc:docMk/>
          <pc:sldMk cId="3564622250" sldId="733"/>
        </pc:sldMkLst>
      </pc:sldChg>
      <pc:sldChg chg="del">
        <pc:chgData name="Lisa Pyron" userId="b2f4bcae-12d3-4383-b691-90afde70c33d" providerId="ADAL" clId="{95E78BCA-3339-411D-82FF-BFB91C87AD48}" dt="2023-02-21T00:30:16.129" v="282" actId="2696"/>
        <pc:sldMkLst>
          <pc:docMk/>
          <pc:sldMk cId="2495907802" sldId="734"/>
        </pc:sldMkLst>
      </pc:sldChg>
      <pc:sldChg chg="del">
        <pc:chgData name="Lisa Pyron" userId="b2f4bcae-12d3-4383-b691-90afde70c33d" providerId="ADAL" clId="{95E78BCA-3339-411D-82FF-BFB91C87AD48}" dt="2023-02-21T00:30:16.129" v="282" actId="2696"/>
        <pc:sldMkLst>
          <pc:docMk/>
          <pc:sldMk cId="1737845414" sldId="735"/>
        </pc:sldMkLst>
      </pc:sldChg>
      <pc:sldChg chg="del">
        <pc:chgData name="Lisa Pyron" userId="b2f4bcae-12d3-4383-b691-90afde70c33d" providerId="ADAL" clId="{95E78BCA-3339-411D-82FF-BFB91C87AD48}" dt="2023-02-21T00:30:16.129" v="282" actId="2696"/>
        <pc:sldMkLst>
          <pc:docMk/>
          <pc:sldMk cId="885204445" sldId="736"/>
        </pc:sldMkLst>
      </pc:sldChg>
      <pc:sldChg chg="del">
        <pc:chgData name="Lisa Pyron" userId="b2f4bcae-12d3-4383-b691-90afde70c33d" providerId="ADAL" clId="{95E78BCA-3339-411D-82FF-BFB91C87AD48}" dt="2023-02-21T00:30:16.129" v="282" actId="2696"/>
        <pc:sldMkLst>
          <pc:docMk/>
          <pc:sldMk cId="1420920511" sldId="737"/>
        </pc:sldMkLst>
      </pc:sldChg>
      <pc:sldChg chg="del">
        <pc:chgData name="Lisa Pyron" userId="b2f4bcae-12d3-4383-b691-90afde70c33d" providerId="ADAL" clId="{95E78BCA-3339-411D-82FF-BFB91C87AD48}" dt="2023-02-21T00:30:03.577" v="281" actId="2696"/>
        <pc:sldMkLst>
          <pc:docMk/>
          <pc:sldMk cId="390804966" sldId="738"/>
        </pc:sldMkLst>
      </pc:sldChg>
      <pc:sldChg chg="del">
        <pc:chgData name="Lisa Pyron" userId="b2f4bcae-12d3-4383-b691-90afde70c33d" providerId="ADAL" clId="{95E78BCA-3339-411D-82FF-BFB91C87AD48}" dt="2023-02-21T00:30:03.577" v="281" actId="2696"/>
        <pc:sldMkLst>
          <pc:docMk/>
          <pc:sldMk cId="2050159121" sldId="739"/>
        </pc:sldMkLst>
      </pc:sldChg>
      <pc:sldChg chg="del">
        <pc:chgData name="Lisa Pyron" userId="b2f4bcae-12d3-4383-b691-90afde70c33d" providerId="ADAL" clId="{95E78BCA-3339-411D-82FF-BFB91C87AD48}" dt="2023-02-21T00:30:03.577" v="281" actId="2696"/>
        <pc:sldMkLst>
          <pc:docMk/>
          <pc:sldMk cId="2551490238" sldId="740"/>
        </pc:sldMkLst>
      </pc:sldChg>
      <pc:sldChg chg="addSp delSp modSp mod">
        <pc:chgData name="Lisa Pyron" userId="b2f4bcae-12d3-4383-b691-90afde70c33d" providerId="ADAL" clId="{95E78BCA-3339-411D-82FF-BFB91C87AD48}" dt="2023-03-06T14:25:04.635" v="7722" actId="20577"/>
        <pc:sldMkLst>
          <pc:docMk/>
          <pc:sldMk cId="3724177944" sldId="741"/>
        </pc:sldMkLst>
        <pc:spChg chg="add mod">
          <ac:chgData name="Lisa Pyron" userId="b2f4bcae-12d3-4383-b691-90afde70c33d" providerId="ADAL" clId="{95E78BCA-3339-411D-82FF-BFB91C87AD48}" dt="2023-03-03T20:47:15.643" v="5349" actId="20577"/>
          <ac:spMkLst>
            <pc:docMk/>
            <pc:sldMk cId="3724177944" sldId="741"/>
            <ac:spMk id="2" creationId="{6893518C-3511-C976-2B5C-F063C4FA6F7C}"/>
          </ac:spMkLst>
        </pc:spChg>
        <pc:spChg chg="add mod">
          <ac:chgData name="Lisa Pyron" userId="b2f4bcae-12d3-4383-b691-90afde70c33d" providerId="ADAL" clId="{95E78BCA-3339-411D-82FF-BFB91C87AD48}" dt="2023-03-06T14:25:04.635" v="7722" actId="20577"/>
          <ac:spMkLst>
            <pc:docMk/>
            <pc:sldMk cId="3724177944" sldId="741"/>
            <ac:spMk id="7" creationId="{A3267B35-E250-0706-A4FE-4D18BEE6C464}"/>
          </ac:spMkLst>
        </pc:spChg>
        <pc:picChg chg="del">
          <ac:chgData name="Lisa Pyron" userId="b2f4bcae-12d3-4383-b691-90afde70c33d" providerId="ADAL" clId="{95E78BCA-3339-411D-82FF-BFB91C87AD48}" dt="2023-03-03T20:46:56.777" v="5339" actId="21"/>
          <ac:picMkLst>
            <pc:docMk/>
            <pc:sldMk cId="3724177944" sldId="741"/>
            <ac:picMk id="3" creationId="{9F621CA2-F0EA-4748-8A0E-34B10F0306F7}"/>
          </ac:picMkLst>
        </pc:picChg>
        <pc:picChg chg="add mod">
          <ac:chgData name="Lisa Pyron" userId="b2f4bcae-12d3-4383-b691-90afde70c33d" providerId="ADAL" clId="{95E78BCA-3339-411D-82FF-BFB91C87AD48}" dt="2023-03-06T14:23:18.101" v="7544" actId="1076"/>
          <ac:picMkLst>
            <pc:docMk/>
            <pc:sldMk cId="3724177944" sldId="741"/>
            <ac:picMk id="4" creationId="{A0CA8758-1014-F5F8-5002-52090C8497B3}"/>
          </ac:picMkLst>
        </pc:picChg>
      </pc:sldChg>
      <pc:sldChg chg="addSp delSp modSp mod ord modNotesTx">
        <pc:chgData name="Lisa Pyron" userId="b2f4bcae-12d3-4383-b691-90afde70c33d" providerId="ADAL" clId="{95E78BCA-3339-411D-82FF-BFB91C87AD48}" dt="2023-03-06T14:17:52.136" v="7342" actId="1076"/>
        <pc:sldMkLst>
          <pc:docMk/>
          <pc:sldMk cId="1394015902" sldId="742"/>
        </pc:sldMkLst>
        <pc:spChg chg="add mod">
          <ac:chgData name="Lisa Pyron" userId="b2f4bcae-12d3-4383-b691-90afde70c33d" providerId="ADAL" clId="{95E78BCA-3339-411D-82FF-BFB91C87AD48}" dt="2023-03-06T14:17:52.136" v="7342" actId="1076"/>
          <ac:spMkLst>
            <pc:docMk/>
            <pc:sldMk cId="1394015902" sldId="742"/>
            <ac:spMk id="2" creationId="{032D2B26-1EBF-E460-65CE-E450792E576E}"/>
          </ac:spMkLst>
        </pc:spChg>
        <pc:spChg chg="del mod ord">
          <ac:chgData name="Lisa Pyron" userId="b2f4bcae-12d3-4383-b691-90afde70c33d" providerId="ADAL" clId="{95E78BCA-3339-411D-82FF-BFB91C87AD48}" dt="2023-03-03T19:27:55.081" v="4312" actId="478"/>
          <ac:spMkLst>
            <pc:docMk/>
            <pc:sldMk cId="1394015902" sldId="742"/>
            <ac:spMk id="8" creationId="{B6D49E1B-DF22-4B21-922A-880CEE19890F}"/>
          </ac:spMkLst>
        </pc:spChg>
        <pc:spChg chg="mod">
          <ac:chgData name="Lisa Pyron" userId="b2f4bcae-12d3-4383-b691-90afde70c33d" providerId="ADAL" clId="{95E78BCA-3339-411D-82FF-BFB91C87AD48}" dt="2023-03-03T19:55:04.744" v="5233" actId="20577"/>
          <ac:spMkLst>
            <pc:docMk/>
            <pc:sldMk cId="1394015902" sldId="742"/>
            <ac:spMk id="9" creationId="{00000000-0000-0000-0000-000000000000}"/>
          </ac:spMkLst>
        </pc:spChg>
        <pc:picChg chg="add del mod">
          <ac:chgData name="Lisa Pyron" userId="b2f4bcae-12d3-4383-b691-90afde70c33d" providerId="ADAL" clId="{95E78BCA-3339-411D-82FF-BFB91C87AD48}" dt="2023-03-03T19:24:56.504" v="4284" actId="478"/>
          <ac:picMkLst>
            <pc:docMk/>
            <pc:sldMk cId="1394015902" sldId="742"/>
            <ac:picMk id="3" creationId="{0264AB8B-7AA5-85FC-B1D0-23239F8017BB}"/>
          </ac:picMkLst>
        </pc:picChg>
        <pc:picChg chg="del">
          <ac:chgData name="Lisa Pyron" userId="b2f4bcae-12d3-4383-b691-90afde70c33d" providerId="ADAL" clId="{95E78BCA-3339-411D-82FF-BFB91C87AD48}" dt="2023-03-03T19:23:47.733" v="4252" actId="478"/>
          <ac:picMkLst>
            <pc:docMk/>
            <pc:sldMk cId="1394015902" sldId="742"/>
            <ac:picMk id="4" creationId="{77F69777-AF65-468E-A6AA-4F474E124339}"/>
          </ac:picMkLst>
        </pc:picChg>
        <pc:picChg chg="add del mod modCrop">
          <ac:chgData name="Lisa Pyron" userId="b2f4bcae-12d3-4383-b691-90afde70c33d" providerId="ADAL" clId="{95E78BCA-3339-411D-82FF-BFB91C87AD48}" dt="2023-03-03T19:31:12.137" v="4318" actId="478"/>
          <ac:picMkLst>
            <pc:docMk/>
            <pc:sldMk cId="1394015902" sldId="742"/>
            <ac:picMk id="10" creationId="{38A1DD0B-B1AD-006B-7C06-B4D0A5ADE634}"/>
          </ac:picMkLst>
        </pc:picChg>
        <pc:picChg chg="add mod modCrop">
          <ac:chgData name="Lisa Pyron" userId="b2f4bcae-12d3-4383-b691-90afde70c33d" providerId="ADAL" clId="{95E78BCA-3339-411D-82FF-BFB91C87AD48}" dt="2023-03-03T19:31:46.359" v="4324" actId="732"/>
          <ac:picMkLst>
            <pc:docMk/>
            <pc:sldMk cId="1394015902" sldId="742"/>
            <ac:picMk id="11" creationId="{68B6F341-FE4F-18AB-FAF5-F1B63BD1EAD0}"/>
          </ac:picMkLst>
        </pc:picChg>
      </pc:sldChg>
      <pc:sldChg chg="modSp add mod modNotesTx">
        <pc:chgData name="Lisa Pyron" userId="b2f4bcae-12d3-4383-b691-90afde70c33d" providerId="ADAL" clId="{95E78BCA-3339-411D-82FF-BFB91C87AD48}" dt="2023-03-03T19:52:37.901" v="5214" actId="6549"/>
        <pc:sldMkLst>
          <pc:docMk/>
          <pc:sldMk cId="3037277676" sldId="743"/>
        </pc:sldMkLst>
        <pc:picChg chg="mod modCrop">
          <ac:chgData name="Lisa Pyron" userId="b2f4bcae-12d3-4383-b691-90afde70c33d" providerId="ADAL" clId="{95E78BCA-3339-411D-82FF-BFB91C87AD48}" dt="2023-02-21T00:22:12.145" v="71" actId="1035"/>
          <ac:picMkLst>
            <pc:docMk/>
            <pc:sldMk cId="3037277676" sldId="743"/>
            <ac:picMk id="11" creationId="{50E9744E-1CD4-4BB7-A7F3-20E6B4EE5AFC}"/>
          </ac:picMkLst>
        </pc:picChg>
      </pc:sldChg>
      <pc:sldChg chg="addSp delSp modSp add mod modNotesTx">
        <pc:chgData name="Lisa Pyron" userId="b2f4bcae-12d3-4383-b691-90afde70c33d" providerId="ADAL" clId="{95E78BCA-3339-411D-82FF-BFB91C87AD48}" dt="2023-03-03T19:49:00.387" v="4422" actId="20577"/>
        <pc:sldMkLst>
          <pc:docMk/>
          <pc:sldMk cId="2607065832" sldId="744"/>
        </pc:sldMkLst>
        <pc:spChg chg="add del mod">
          <ac:chgData name="Lisa Pyron" userId="b2f4bcae-12d3-4383-b691-90afde70c33d" providerId="ADAL" clId="{95E78BCA-3339-411D-82FF-BFB91C87AD48}" dt="2023-03-03T17:48:50.731" v="2225" actId="478"/>
          <ac:spMkLst>
            <pc:docMk/>
            <pc:sldMk cId="2607065832" sldId="744"/>
            <ac:spMk id="2" creationId="{8C743B3F-BDB9-BEF9-4B0C-5E9C57225D39}"/>
          </ac:spMkLst>
        </pc:spChg>
        <pc:spChg chg="del">
          <ac:chgData name="Lisa Pyron" userId="b2f4bcae-12d3-4383-b691-90afde70c33d" providerId="ADAL" clId="{95E78BCA-3339-411D-82FF-BFB91C87AD48}" dt="2023-03-03T16:01:26.746" v="542" actId="478"/>
          <ac:spMkLst>
            <pc:docMk/>
            <pc:sldMk cId="2607065832" sldId="744"/>
            <ac:spMk id="4" creationId="{AA2492D4-DD75-48A3-BCA4-42749A7D5F90}"/>
          </ac:spMkLst>
        </pc:spChg>
        <pc:spChg chg="del">
          <ac:chgData name="Lisa Pyron" userId="b2f4bcae-12d3-4383-b691-90afde70c33d" providerId="ADAL" clId="{95E78BCA-3339-411D-82FF-BFB91C87AD48}" dt="2023-03-03T17:13:28.650" v="878" actId="478"/>
          <ac:spMkLst>
            <pc:docMk/>
            <pc:sldMk cId="2607065832" sldId="744"/>
            <ac:spMk id="8" creationId="{DA788541-27B7-325D-3E75-CFFF894EF5D7}"/>
          </ac:spMkLst>
        </pc:spChg>
        <pc:spChg chg="mod">
          <ac:chgData name="Lisa Pyron" userId="b2f4bcae-12d3-4383-b691-90afde70c33d" providerId="ADAL" clId="{95E78BCA-3339-411D-82FF-BFB91C87AD48}" dt="2023-03-03T18:05:43.077" v="2961" actId="20577"/>
          <ac:spMkLst>
            <pc:docMk/>
            <pc:sldMk cId="2607065832" sldId="744"/>
            <ac:spMk id="9" creationId="{00000000-0000-0000-0000-000000000000}"/>
          </ac:spMkLst>
        </pc:spChg>
        <pc:spChg chg="add del mod">
          <ac:chgData name="Lisa Pyron" userId="b2f4bcae-12d3-4383-b691-90afde70c33d" providerId="ADAL" clId="{95E78BCA-3339-411D-82FF-BFB91C87AD48}" dt="2023-03-03T18:03:05.496" v="2900" actId="478"/>
          <ac:spMkLst>
            <pc:docMk/>
            <pc:sldMk cId="2607065832" sldId="744"/>
            <ac:spMk id="10" creationId="{14BF1903-A6A3-3F60-F7ED-1206F3186CEB}"/>
          </ac:spMkLst>
        </pc:spChg>
        <pc:spChg chg="add mod">
          <ac:chgData name="Lisa Pyron" userId="b2f4bcae-12d3-4383-b691-90afde70c33d" providerId="ADAL" clId="{95E78BCA-3339-411D-82FF-BFB91C87AD48}" dt="2023-03-03T18:25:00.489" v="3613" actId="1076"/>
          <ac:spMkLst>
            <pc:docMk/>
            <pc:sldMk cId="2607065832" sldId="744"/>
            <ac:spMk id="13" creationId="{4BE9699E-E65B-23C3-8E8A-27745C640E37}"/>
          </ac:spMkLst>
        </pc:spChg>
        <pc:picChg chg="add del mod">
          <ac:chgData name="Lisa Pyron" userId="b2f4bcae-12d3-4383-b691-90afde70c33d" providerId="ADAL" clId="{95E78BCA-3339-411D-82FF-BFB91C87AD48}" dt="2023-03-03T18:03:02.596" v="2899" actId="478"/>
          <ac:picMkLst>
            <pc:docMk/>
            <pc:sldMk cId="2607065832" sldId="744"/>
            <ac:picMk id="7" creationId="{E4CE8245-7C02-FF40-71BB-7D56F2CCD325}"/>
          </ac:picMkLst>
        </pc:picChg>
        <pc:picChg chg="add mod">
          <ac:chgData name="Lisa Pyron" userId="b2f4bcae-12d3-4383-b691-90afde70c33d" providerId="ADAL" clId="{95E78BCA-3339-411D-82FF-BFB91C87AD48}" dt="2023-03-03T18:05:38.104" v="2949" actId="1076"/>
          <ac:picMkLst>
            <pc:docMk/>
            <pc:sldMk cId="2607065832" sldId="744"/>
            <ac:picMk id="12" creationId="{9AC890E0-93AC-AC82-8BB1-1799CB0E4C81}"/>
          </ac:picMkLst>
        </pc:picChg>
      </pc:sldChg>
      <pc:sldChg chg="add del">
        <pc:chgData name="Lisa Pyron" userId="b2f4bcae-12d3-4383-b691-90afde70c33d" providerId="ADAL" clId="{95E78BCA-3339-411D-82FF-BFB91C87AD48}" dt="2023-03-03T17:09:35.297" v="649" actId="2696"/>
        <pc:sldMkLst>
          <pc:docMk/>
          <pc:sldMk cId="30628844" sldId="745"/>
        </pc:sldMkLst>
      </pc:sldChg>
      <pc:sldChg chg="addSp modSp add mod">
        <pc:chgData name="Lisa Pyron" userId="b2f4bcae-12d3-4383-b691-90afde70c33d" providerId="ADAL" clId="{95E78BCA-3339-411D-82FF-BFB91C87AD48}" dt="2023-03-03T21:02:37.178" v="6629" actId="20577"/>
        <pc:sldMkLst>
          <pc:docMk/>
          <pc:sldMk cId="577642004" sldId="745"/>
        </pc:sldMkLst>
        <pc:spChg chg="mod">
          <ac:chgData name="Lisa Pyron" userId="b2f4bcae-12d3-4383-b691-90afde70c33d" providerId="ADAL" clId="{95E78BCA-3339-411D-82FF-BFB91C87AD48}" dt="2023-03-03T20:47:25.346" v="5361" actId="20577"/>
          <ac:spMkLst>
            <pc:docMk/>
            <pc:sldMk cId="577642004" sldId="745"/>
            <ac:spMk id="2" creationId="{6893518C-3511-C976-2B5C-F063C4FA6F7C}"/>
          </ac:spMkLst>
        </pc:spChg>
        <pc:spChg chg="add mod">
          <ac:chgData name="Lisa Pyron" userId="b2f4bcae-12d3-4383-b691-90afde70c33d" providerId="ADAL" clId="{95E78BCA-3339-411D-82FF-BFB91C87AD48}" dt="2023-03-03T21:02:37.178" v="6629" actId="20577"/>
          <ac:spMkLst>
            <pc:docMk/>
            <pc:sldMk cId="577642004" sldId="745"/>
            <ac:spMk id="3" creationId="{4318F9A6-C164-7C48-C94F-DCCD87D0F657}"/>
          </ac:spMkLst>
        </pc:spChg>
      </pc:sldChg>
      <pc:sldChg chg="addSp delSp modSp add mod">
        <pc:chgData name="Lisa Pyron" userId="b2f4bcae-12d3-4383-b691-90afde70c33d" providerId="ADAL" clId="{95E78BCA-3339-411D-82FF-BFB91C87AD48}" dt="2023-03-06T14:06:14.361" v="6848" actId="14100"/>
        <pc:sldMkLst>
          <pc:docMk/>
          <pc:sldMk cId="1745608906" sldId="746"/>
        </pc:sldMkLst>
        <pc:spChg chg="add mod">
          <ac:chgData name="Lisa Pyron" userId="b2f4bcae-12d3-4383-b691-90afde70c33d" providerId="ADAL" clId="{95E78BCA-3339-411D-82FF-BFB91C87AD48}" dt="2023-03-06T14:06:14.361" v="6848" actId="14100"/>
          <ac:spMkLst>
            <pc:docMk/>
            <pc:sldMk cId="1745608906" sldId="746"/>
            <ac:spMk id="3" creationId="{D3C4D50A-14FB-E58C-E88A-7CBA5DFF1E47}"/>
          </ac:spMkLst>
        </pc:spChg>
        <pc:spChg chg="mod">
          <ac:chgData name="Lisa Pyron" userId="b2f4bcae-12d3-4383-b691-90afde70c33d" providerId="ADAL" clId="{95E78BCA-3339-411D-82FF-BFB91C87AD48}" dt="2023-03-06T14:03:30.225" v="6832" actId="20577"/>
          <ac:spMkLst>
            <pc:docMk/>
            <pc:sldMk cId="1745608906" sldId="746"/>
            <ac:spMk id="8" creationId="{25959917-235D-450D-9B5D-89DE6414C669}"/>
          </ac:spMkLst>
        </pc:spChg>
        <pc:spChg chg="del">
          <ac:chgData name="Lisa Pyron" userId="b2f4bcae-12d3-4383-b691-90afde70c33d" providerId="ADAL" clId="{95E78BCA-3339-411D-82FF-BFB91C87AD48}" dt="2023-03-03T20:49:33.283" v="5501" actId="478"/>
          <ac:spMkLst>
            <pc:docMk/>
            <pc:sldMk cId="1745608906" sldId="746"/>
            <ac:spMk id="13" creationId="{51918942-8047-B75A-F165-CE5EC0D5A3C0}"/>
          </ac:spMkLst>
        </pc:spChg>
        <pc:picChg chg="del">
          <ac:chgData name="Lisa Pyron" userId="b2f4bcae-12d3-4383-b691-90afde70c33d" providerId="ADAL" clId="{95E78BCA-3339-411D-82FF-BFB91C87AD48}" dt="2023-03-03T20:49:31.374" v="5500" actId="478"/>
          <ac:picMkLst>
            <pc:docMk/>
            <pc:sldMk cId="1745608906" sldId="746"/>
            <ac:picMk id="12" creationId="{268E9335-2B65-BA13-6CFF-69DDDB4517B3}"/>
          </ac:picMkLst>
        </pc:picChg>
      </pc:sldChg>
      <pc:sldChg chg="addSp delSp modSp add mod">
        <pc:chgData name="Lisa Pyron" userId="b2f4bcae-12d3-4383-b691-90afde70c33d" providerId="ADAL" clId="{95E78BCA-3339-411D-82FF-BFB91C87AD48}" dt="2023-03-06T14:11:22.250" v="7191" actId="14100"/>
        <pc:sldMkLst>
          <pc:docMk/>
          <pc:sldMk cId="4056631653" sldId="747"/>
        </pc:sldMkLst>
        <pc:spChg chg="add del mod">
          <ac:chgData name="Lisa Pyron" userId="b2f4bcae-12d3-4383-b691-90afde70c33d" providerId="ADAL" clId="{95E78BCA-3339-411D-82FF-BFB91C87AD48}" dt="2023-03-06T14:06:41.845" v="6867" actId="478"/>
          <ac:spMkLst>
            <pc:docMk/>
            <pc:sldMk cId="4056631653" sldId="747"/>
            <ac:spMk id="2" creationId="{3CE67716-A5F5-E454-B53A-85EA3F50B97F}"/>
          </ac:spMkLst>
        </pc:spChg>
        <pc:spChg chg="add del mod">
          <ac:chgData name="Lisa Pyron" userId="b2f4bcae-12d3-4383-b691-90afde70c33d" providerId="ADAL" clId="{95E78BCA-3339-411D-82FF-BFB91C87AD48}" dt="2023-03-06T14:10:01.336" v="7172"/>
          <ac:spMkLst>
            <pc:docMk/>
            <pc:sldMk cId="4056631653" sldId="747"/>
            <ac:spMk id="3" creationId="{FCA97AA4-20FB-8C96-16CF-8BB0768AAD12}"/>
          </ac:spMkLst>
        </pc:spChg>
        <pc:spChg chg="add mod">
          <ac:chgData name="Lisa Pyron" userId="b2f4bcae-12d3-4383-b691-90afde70c33d" providerId="ADAL" clId="{95E78BCA-3339-411D-82FF-BFB91C87AD48}" dt="2023-03-06T14:10:14.658" v="7176" actId="1076"/>
          <ac:spMkLst>
            <pc:docMk/>
            <pc:sldMk cId="4056631653" sldId="747"/>
            <ac:spMk id="8" creationId="{168214DA-7706-CD56-63E2-A4CB5CB9A06A}"/>
          </ac:spMkLst>
        </pc:spChg>
        <pc:spChg chg="mod">
          <ac:chgData name="Lisa Pyron" userId="b2f4bcae-12d3-4383-b691-90afde70c33d" providerId="ADAL" clId="{95E78BCA-3339-411D-82FF-BFB91C87AD48}" dt="2023-03-06T14:06:37.791" v="6866" actId="255"/>
          <ac:spMkLst>
            <pc:docMk/>
            <pc:sldMk cId="4056631653" sldId="747"/>
            <ac:spMk id="9" creationId="{00000000-0000-0000-0000-000000000000}"/>
          </ac:spMkLst>
        </pc:spChg>
        <pc:spChg chg="add mod">
          <ac:chgData name="Lisa Pyron" userId="b2f4bcae-12d3-4383-b691-90afde70c33d" providerId="ADAL" clId="{95E78BCA-3339-411D-82FF-BFB91C87AD48}" dt="2023-03-06T14:10:28.955" v="7179" actId="14100"/>
          <ac:spMkLst>
            <pc:docMk/>
            <pc:sldMk cId="4056631653" sldId="747"/>
            <ac:spMk id="11" creationId="{0B84DE8A-68BF-3A1E-4548-470D21FCC898}"/>
          </ac:spMkLst>
        </pc:spChg>
        <pc:spChg chg="add mod">
          <ac:chgData name="Lisa Pyron" userId="b2f4bcae-12d3-4383-b691-90afde70c33d" providerId="ADAL" clId="{95E78BCA-3339-411D-82FF-BFB91C87AD48}" dt="2023-03-06T14:10:41.784" v="7182" actId="14100"/>
          <ac:spMkLst>
            <pc:docMk/>
            <pc:sldMk cId="4056631653" sldId="747"/>
            <ac:spMk id="13" creationId="{4CB209EA-0C4F-CD44-8D2D-F5CE13382F06}"/>
          </ac:spMkLst>
        </pc:spChg>
        <pc:spChg chg="add mod">
          <ac:chgData name="Lisa Pyron" userId="b2f4bcae-12d3-4383-b691-90afde70c33d" providerId="ADAL" clId="{95E78BCA-3339-411D-82FF-BFB91C87AD48}" dt="2023-03-06T14:10:53.623" v="7185" actId="14100"/>
          <ac:spMkLst>
            <pc:docMk/>
            <pc:sldMk cId="4056631653" sldId="747"/>
            <ac:spMk id="15" creationId="{9AFB8D19-0693-48C5-69C6-BAD69ABF9FCC}"/>
          </ac:spMkLst>
        </pc:spChg>
        <pc:spChg chg="add mod">
          <ac:chgData name="Lisa Pyron" userId="b2f4bcae-12d3-4383-b691-90afde70c33d" providerId="ADAL" clId="{95E78BCA-3339-411D-82FF-BFB91C87AD48}" dt="2023-03-06T14:11:05.242" v="7188" actId="14100"/>
          <ac:spMkLst>
            <pc:docMk/>
            <pc:sldMk cId="4056631653" sldId="747"/>
            <ac:spMk id="17" creationId="{E4A7FEDD-DDC8-57A2-4FB8-99510A1A82E8}"/>
          </ac:spMkLst>
        </pc:spChg>
        <pc:spChg chg="add mod">
          <ac:chgData name="Lisa Pyron" userId="b2f4bcae-12d3-4383-b691-90afde70c33d" providerId="ADAL" clId="{95E78BCA-3339-411D-82FF-BFB91C87AD48}" dt="2023-03-06T14:11:22.250" v="7191" actId="14100"/>
          <ac:spMkLst>
            <pc:docMk/>
            <pc:sldMk cId="4056631653" sldId="747"/>
            <ac:spMk id="19" creationId="{D4B9CDEB-6DBC-99B3-10E2-8E9D38E8496B}"/>
          </ac:spMkLst>
        </pc:spChg>
        <pc:picChg chg="del">
          <ac:chgData name="Lisa Pyron" userId="b2f4bcae-12d3-4383-b691-90afde70c33d" providerId="ADAL" clId="{95E78BCA-3339-411D-82FF-BFB91C87AD48}" dt="2023-03-03T20:49:40.323" v="5503" actId="478"/>
          <ac:picMkLst>
            <pc:docMk/>
            <pc:sldMk cId="4056631653" sldId="747"/>
            <ac:picMk id="11" creationId="{68B6F341-FE4F-18AB-FAF5-F1B63BD1EAD0}"/>
          </ac:picMkLst>
        </pc:picChg>
      </pc:sldChg>
      <pc:sldChg chg="addSp delSp modSp add mod modNotesTx">
        <pc:chgData name="Lisa Pyron" userId="b2f4bcae-12d3-4383-b691-90afde70c33d" providerId="ADAL" clId="{95E78BCA-3339-411D-82FF-BFB91C87AD48}" dt="2023-03-06T14:22:00.371" v="7538" actId="207"/>
        <pc:sldMkLst>
          <pc:docMk/>
          <pc:sldMk cId="504645546" sldId="748"/>
        </pc:sldMkLst>
        <pc:spChg chg="add mod">
          <ac:chgData name="Lisa Pyron" userId="b2f4bcae-12d3-4383-b691-90afde70c33d" providerId="ADAL" clId="{95E78BCA-3339-411D-82FF-BFB91C87AD48}" dt="2023-03-06T14:22:00.371" v="7538" actId="207"/>
          <ac:spMkLst>
            <pc:docMk/>
            <pc:sldMk cId="504645546" sldId="748"/>
            <ac:spMk id="3" creationId="{61720E66-2985-79AC-92E3-6B554DD4DFF7}"/>
          </ac:spMkLst>
        </pc:spChg>
        <pc:spChg chg="mod">
          <ac:chgData name="Lisa Pyron" userId="b2f4bcae-12d3-4383-b691-90afde70c33d" providerId="ADAL" clId="{95E78BCA-3339-411D-82FF-BFB91C87AD48}" dt="2023-03-06T14:19:31.412" v="7343" actId="1076"/>
          <ac:spMkLst>
            <pc:docMk/>
            <pc:sldMk cId="504645546" sldId="748"/>
            <ac:spMk id="7" creationId="{62498B69-5360-A952-216F-A43AA010930D}"/>
          </ac:spMkLst>
        </pc:spChg>
        <pc:spChg chg="mod">
          <ac:chgData name="Lisa Pyron" userId="b2f4bcae-12d3-4383-b691-90afde70c33d" providerId="ADAL" clId="{95E78BCA-3339-411D-82FF-BFB91C87AD48}" dt="2023-03-03T20:51:54.603" v="5648" actId="20577"/>
          <ac:spMkLst>
            <pc:docMk/>
            <pc:sldMk cId="504645546" sldId="748"/>
            <ac:spMk id="9" creationId="{00000000-0000-0000-0000-000000000000}"/>
          </ac:spMkLst>
        </pc:spChg>
        <pc:picChg chg="del">
          <ac:chgData name="Lisa Pyron" userId="b2f4bcae-12d3-4383-b691-90afde70c33d" providerId="ADAL" clId="{95E78BCA-3339-411D-82FF-BFB91C87AD48}" dt="2023-03-03T20:52:09.989" v="5679" actId="478"/>
          <ac:picMkLst>
            <pc:docMk/>
            <pc:sldMk cId="504645546" sldId="748"/>
            <ac:picMk id="4" creationId="{353965F0-18E1-EB7F-BC63-713170EBC383}"/>
          </ac:picMkLst>
        </pc:picChg>
      </pc:sldChg>
      <pc:sldChg chg="modSp add mod ord modNotesTx">
        <pc:chgData name="Lisa Pyron" userId="b2f4bcae-12d3-4383-b691-90afde70c33d" providerId="ADAL" clId="{95E78BCA-3339-411D-82FF-BFB91C87AD48}" dt="2023-03-06T14:27:05.051" v="7967" actId="20577"/>
        <pc:sldMkLst>
          <pc:docMk/>
          <pc:sldMk cId="3009873655" sldId="749"/>
        </pc:sldMkLst>
        <pc:spChg chg="mod">
          <ac:chgData name="Lisa Pyron" userId="b2f4bcae-12d3-4383-b691-90afde70c33d" providerId="ADAL" clId="{95E78BCA-3339-411D-82FF-BFB91C87AD48}" dt="2023-03-06T14:26:28.109" v="7860" actId="6549"/>
          <ac:spMkLst>
            <pc:docMk/>
            <pc:sldMk cId="3009873655" sldId="749"/>
            <ac:spMk id="3" creationId="{4318F9A6-C164-7C48-C94F-DCCD87D0F657}"/>
          </ac:spMkLst>
        </pc:spChg>
      </pc:sldChg>
      <pc:sldChg chg="add">
        <pc:chgData name="Lisa Pyron" userId="b2f4bcae-12d3-4383-b691-90afde70c33d" providerId="ADAL" clId="{95E78BCA-3339-411D-82FF-BFB91C87AD48}" dt="2023-03-03T20:59:15.632" v="6471" actId="2890"/>
        <pc:sldMkLst>
          <pc:docMk/>
          <pc:sldMk cId="3546341410" sldId="750"/>
        </pc:sldMkLst>
      </pc:sldChg>
      <pc:sldChg chg="addSp delSp modSp add mod">
        <pc:chgData name="Lisa Pyron" userId="b2f4bcae-12d3-4383-b691-90afde70c33d" providerId="ADAL" clId="{95E78BCA-3339-411D-82FF-BFB91C87AD48}" dt="2023-03-06T14:28:34.586" v="7973" actId="1076"/>
        <pc:sldMkLst>
          <pc:docMk/>
          <pc:sldMk cId="1656651719" sldId="751"/>
        </pc:sldMkLst>
        <pc:spChg chg="add mod">
          <ac:chgData name="Lisa Pyron" userId="b2f4bcae-12d3-4383-b691-90afde70c33d" providerId="ADAL" clId="{95E78BCA-3339-411D-82FF-BFB91C87AD48}" dt="2023-03-06T13:59:05.665" v="6705"/>
          <ac:spMkLst>
            <pc:docMk/>
            <pc:sldMk cId="1656651719" sldId="751"/>
            <ac:spMk id="2" creationId="{00E3C854-ED8C-1BD2-6145-E2C696CD9C63}"/>
          </ac:spMkLst>
        </pc:spChg>
        <pc:spChg chg="mod">
          <ac:chgData name="Lisa Pyron" userId="b2f4bcae-12d3-4383-b691-90afde70c33d" providerId="ADAL" clId="{95E78BCA-3339-411D-82FF-BFB91C87AD48}" dt="2023-03-03T21:00:12.086" v="6515" actId="20577"/>
          <ac:spMkLst>
            <pc:docMk/>
            <pc:sldMk cId="1656651719" sldId="751"/>
            <ac:spMk id="6" creationId="{00000000-0000-0000-0000-000000000000}"/>
          </ac:spMkLst>
        </pc:spChg>
        <pc:spChg chg="mod">
          <ac:chgData name="Lisa Pyron" userId="b2f4bcae-12d3-4383-b691-90afde70c33d" providerId="ADAL" clId="{95E78BCA-3339-411D-82FF-BFB91C87AD48}" dt="2023-03-03T21:00:05.734" v="6506" actId="20577"/>
          <ac:spMkLst>
            <pc:docMk/>
            <pc:sldMk cId="1656651719" sldId="751"/>
            <ac:spMk id="7" creationId="{00000000-0000-0000-0000-000000000000}"/>
          </ac:spMkLst>
        </pc:spChg>
        <pc:spChg chg="del">
          <ac:chgData name="Lisa Pyron" userId="b2f4bcae-12d3-4383-b691-90afde70c33d" providerId="ADAL" clId="{95E78BCA-3339-411D-82FF-BFB91C87AD48}" dt="2023-03-03T20:59:23.727" v="6474" actId="478"/>
          <ac:spMkLst>
            <pc:docMk/>
            <pc:sldMk cId="1656651719" sldId="751"/>
            <ac:spMk id="14" creationId="{DC5B132C-B824-477C-B448-CBB0014BAA16}"/>
          </ac:spMkLst>
        </pc:spChg>
        <pc:picChg chg="add mod">
          <ac:chgData name="Lisa Pyron" userId="b2f4bcae-12d3-4383-b691-90afde70c33d" providerId="ADAL" clId="{95E78BCA-3339-411D-82FF-BFB91C87AD48}" dt="2023-03-06T14:28:34.586" v="7973" actId="1076"/>
          <ac:picMkLst>
            <pc:docMk/>
            <pc:sldMk cId="1656651719" sldId="751"/>
            <ac:picMk id="4" creationId="{22BA0A9F-C98C-7446-369E-D55B9D27D2FB}"/>
          </ac:picMkLst>
        </pc:picChg>
        <pc:picChg chg="del">
          <ac:chgData name="Lisa Pyron" userId="b2f4bcae-12d3-4383-b691-90afde70c33d" providerId="ADAL" clId="{95E78BCA-3339-411D-82FF-BFB91C87AD48}" dt="2023-03-03T20:59:22.469" v="6473" actId="478"/>
          <ac:picMkLst>
            <pc:docMk/>
            <pc:sldMk cId="1656651719" sldId="751"/>
            <ac:picMk id="17" creationId="{3A46F2CC-3411-F8A2-6B30-78E28CEEEDD3}"/>
          </ac:picMkLst>
        </pc:picChg>
      </pc:sldChg>
      <pc:sldChg chg="addSp modSp add mod ord">
        <pc:chgData name="Lisa Pyron" userId="b2f4bcae-12d3-4383-b691-90afde70c33d" providerId="ADAL" clId="{95E78BCA-3339-411D-82FF-BFB91C87AD48}" dt="2023-03-06T14:03:47.673" v="6833"/>
        <pc:sldMkLst>
          <pc:docMk/>
          <pc:sldMk cId="2483385267" sldId="752"/>
        </pc:sldMkLst>
        <pc:spChg chg="add mod">
          <ac:chgData name="Lisa Pyron" userId="b2f4bcae-12d3-4383-b691-90afde70c33d" providerId="ADAL" clId="{95E78BCA-3339-411D-82FF-BFB91C87AD48}" dt="2023-03-06T14:02:42.368" v="6760" actId="12"/>
          <ac:spMkLst>
            <pc:docMk/>
            <pc:sldMk cId="2483385267" sldId="752"/>
            <ac:spMk id="3" creationId="{4AC75615-54FF-A183-6CAB-708513F6581A}"/>
          </ac:spMkLst>
        </pc:spChg>
        <pc:spChg chg="add mod">
          <ac:chgData name="Lisa Pyron" userId="b2f4bcae-12d3-4383-b691-90afde70c33d" providerId="ADAL" clId="{95E78BCA-3339-411D-82FF-BFB91C87AD48}" dt="2023-03-06T14:03:47.673" v="6833"/>
          <ac:spMkLst>
            <pc:docMk/>
            <pc:sldMk cId="2483385267" sldId="752"/>
            <ac:spMk id="4" creationId="{957E5C3F-DA4B-C632-C139-805E9F7A8E47}"/>
          </ac:spMkLst>
        </pc:spChg>
        <pc:spChg chg="mod">
          <ac:chgData name="Lisa Pyron" userId="b2f4bcae-12d3-4383-b691-90afde70c33d" providerId="ADAL" clId="{95E78BCA-3339-411D-82FF-BFB91C87AD48}" dt="2023-03-06T14:01:50.688" v="6749" actId="6549"/>
          <ac:spMkLst>
            <pc:docMk/>
            <pc:sldMk cId="2483385267" sldId="752"/>
            <ac:spMk id="7" creationId="{6F7148B8-99E4-4F47-B21F-BE701581799F}"/>
          </ac:spMkLst>
        </pc:spChg>
        <pc:spChg chg="mod">
          <ac:chgData name="Lisa Pyron" userId="b2f4bcae-12d3-4383-b691-90afde70c33d" providerId="ADAL" clId="{95E78BCA-3339-411D-82FF-BFB91C87AD48}" dt="2023-03-06T14:03:05.622" v="6793" actId="20577"/>
          <ac:spMkLst>
            <pc:docMk/>
            <pc:sldMk cId="2483385267" sldId="752"/>
            <ac:spMk id="8" creationId="{25959917-235D-450D-9B5D-89DE6414C669}"/>
          </ac:spMkLst>
        </pc:spChg>
      </pc:sldChg>
      <pc:sldChg chg="addSp delSp modSp add mod">
        <pc:chgData name="Lisa Pyron" userId="b2f4bcae-12d3-4383-b691-90afde70c33d" providerId="ADAL" clId="{95E78BCA-3339-411D-82FF-BFB91C87AD48}" dt="2023-03-06T14:13:38.128" v="7226" actId="14100"/>
        <pc:sldMkLst>
          <pc:docMk/>
          <pc:sldMk cId="177677145" sldId="753"/>
        </pc:sldMkLst>
        <pc:spChg chg="add mod">
          <ac:chgData name="Lisa Pyron" userId="b2f4bcae-12d3-4383-b691-90afde70c33d" providerId="ADAL" clId="{95E78BCA-3339-411D-82FF-BFB91C87AD48}" dt="2023-03-06T14:12:45.423" v="7213" actId="14100"/>
          <ac:spMkLst>
            <pc:docMk/>
            <pc:sldMk cId="177677145" sldId="753"/>
            <ac:spMk id="3" creationId="{E4BC3F1C-3209-94F2-9F05-9CDA50113424}"/>
          </ac:spMkLst>
        </pc:spChg>
        <pc:spChg chg="del">
          <ac:chgData name="Lisa Pyron" userId="b2f4bcae-12d3-4383-b691-90afde70c33d" providerId="ADAL" clId="{95E78BCA-3339-411D-82FF-BFB91C87AD48}" dt="2023-03-06T14:11:38.626" v="7193" actId="478"/>
          <ac:spMkLst>
            <pc:docMk/>
            <pc:sldMk cId="177677145" sldId="753"/>
            <ac:spMk id="8" creationId="{168214DA-7706-CD56-63E2-A4CB5CB9A06A}"/>
          </ac:spMkLst>
        </pc:spChg>
        <pc:spChg chg="add mod">
          <ac:chgData name="Lisa Pyron" userId="b2f4bcae-12d3-4383-b691-90afde70c33d" providerId="ADAL" clId="{95E78BCA-3339-411D-82FF-BFB91C87AD48}" dt="2023-03-06T14:12:43.776" v="7212" actId="14100"/>
          <ac:spMkLst>
            <pc:docMk/>
            <pc:sldMk cId="177677145" sldId="753"/>
            <ac:spMk id="10" creationId="{F28D2401-6480-68D5-8ACF-628B6F3A6677}"/>
          </ac:spMkLst>
        </pc:spChg>
        <pc:spChg chg="del">
          <ac:chgData name="Lisa Pyron" userId="b2f4bcae-12d3-4383-b691-90afde70c33d" providerId="ADAL" clId="{95E78BCA-3339-411D-82FF-BFB91C87AD48}" dt="2023-03-06T14:11:40.710" v="7194" actId="478"/>
          <ac:spMkLst>
            <pc:docMk/>
            <pc:sldMk cId="177677145" sldId="753"/>
            <ac:spMk id="11" creationId="{0B84DE8A-68BF-3A1E-4548-470D21FCC898}"/>
          </ac:spMkLst>
        </pc:spChg>
        <pc:spChg chg="del">
          <ac:chgData name="Lisa Pyron" userId="b2f4bcae-12d3-4383-b691-90afde70c33d" providerId="ADAL" clId="{95E78BCA-3339-411D-82FF-BFB91C87AD48}" dt="2023-03-06T14:11:42.299" v="7195" actId="478"/>
          <ac:spMkLst>
            <pc:docMk/>
            <pc:sldMk cId="177677145" sldId="753"/>
            <ac:spMk id="13" creationId="{4CB209EA-0C4F-CD44-8D2D-F5CE13382F06}"/>
          </ac:spMkLst>
        </pc:spChg>
        <pc:spChg chg="add mod">
          <ac:chgData name="Lisa Pyron" userId="b2f4bcae-12d3-4383-b691-90afde70c33d" providerId="ADAL" clId="{95E78BCA-3339-411D-82FF-BFB91C87AD48}" dt="2023-03-06T14:12:41.370" v="7211" actId="14100"/>
          <ac:spMkLst>
            <pc:docMk/>
            <pc:sldMk cId="177677145" sldId="753"/>
            <ac:spMk id="14" creationId="{746C4E43-7E06-4ECD-9BD5-7E69CA1F014B}"/>
          </ac:spMkLst>
        </pc:spChg>
        <pc:spChg chg="del">
          <ac:chgData name="Lisa Pyron" userId="b2f4bcae-12d3-4383-b691-90afde70c33d" providerId="ADAL" clId="{95E78BCA-3339-411D-82FF-BFB91C87AD48}" dt="2023-03-06T14:11:43.442" v="7196" actId="478"/>
          <ac:spMkLst>
            <pc:docMk/>
            <pc:sldMk cId="177677145" sldId="753"/>
            <ac:spMk id="15" creationId="{9AFB8D19-0693-48C5-69C6-BAD69ABF9FCC}"/>
          </ac:spMkLst>
        </pc:spChg>
        <pc:spChg chg="del">
          <ac:chgData name="Lisa Pyron" userId="b2f4bcae-12d3-4383-b691-90afde70c33d" providerId="ADAL" clId="{95E78BCA-3339-411D-82FF-BFB91C87AD48}" dt="2023-03-06T14:11:44.796" v="7197" actId="478"/>
          <ac:spMkLst>
            <pc:docMk/>
            <pc:sldMk cId="177677145" sldId="753"/>
            <ac:spMk id="17" creationId="{E4A7FEDD-DDC8-57A2-4FB8-99510A1A82E8}"/>
          </ac:spMkLst>
        </pc:spChg>
        <pc:spChg chg="add mod">
          <ac:chgData name="Lisa Pyron" userId="b2f4bcae-12d3-4383-b691-90afde70c33d" providerId="ADAL" clId="{95E78BCA-3339-411D-82FF-BFB91C87AD48}" dt="2023-03-06T14:12:58.626" v="7216" actId="14100"/>
          <ac:spMkLst>
            <pc:docMk/>
            <pc:sldMk cId="177677145" sldId="753"/>
            <ac:spMk id="18" creationId="{D2453156-C51B-6780-6B8B-AC6F4463EE7C}"/>
          </ac:spMkLst>
        </pc:spChg>
        <pc:spChg chg="del">
          <ac:chgData name="Lisa Pyron" userId="b2f4bcae-12d3-4383-b691-90afde70c33d" providerId="ADAL" clId="{95E78BCA-3339-411D-82FF-BFB91C87AD48}" dt="2023-03-06T14:11:46.019" v="7198" actId="478"/>
          <ac:spMkLst>
            <pc:docMk/>
            <pc:sldMk cId="177677145" sldId="753"/>
            <ac:spMk id="19" creationId="{D4B9CDEB-6DBC-99B3-10E2-8E9D38E8496B}"/>
          </ac:spMkLst>
        </pc:spChg>
        <pc:spChg chg="add mod">
          <ac:chgData name="Lisa Pyron" userId="b2f4bcae-12d3-4383-b691-90afde70c33d" providerId="ADAL" clId="{95E78BCA-3339-411D-82FF-BFB91C87AD48}" dt="2023-03-06T14:13:12.142" v="7219" actId="14100"/>
          <ac:spMkLst>
            <pc:docMk/>
            <pc:sldMk cId="177677145" sldId="753"/>
            <ac:spMk id="21" creationId="{B0031CED-35B9-B344-4A3A-0BD51B2A1855}"/>
          </ac:spMkLst>
        </pc:spChg>
        <pc:spChg chg="add del mod">
          <ac:chgData name="Lisa Pyron" userId="b2f4bcae-12d3-4383-b691-90afde70c33d" providerId="ADAL" clId="{95E78BCA-3339-411D-82FF-BFB91C87AD48}" dt="2023-03-06T14:13:26.100" v="7223" actId="478"/>
          <ac:spMkLst>
            <pc:docMk/>
            <pc:sldMk cId="177677145" sldId="753"/>
            <ac:spMk id="23" creationId="{DE4028D4-AD74-87C0-F48D-2F1C596983E5}"/>
          </ac:spMkLst>
        </pc:spChg>
        <pc:spChg chg="add mod">
          <ac:chgData name="Lisa Pyron" userId="b2f4bcae-12d3-4383-b691-90afde70c33d" providerId="ADAL" clId="{95E78BCA-3339-411D-82FF-BFB91C87AD48}" dt="2023-03-06T14:13:38.128" v="7226" actId="14100"/>
          <ac:spMkLst>
            <pc:docMk/>
            <pc:sldMk cId="177677145" sldId="753"/>
            <ac:spMk id="25" creationId="{D70DCC71-890A-6506-B6BE-77AAF27953BC}"/>
          </ac:spMkLst>
        </pc:spChg>
      </pc:sldChg>
      <pc:sldChg chg="addSp delSp modSp add mod">
        <pc:chgData name="Lisa Pyron" userId="b2f4bcae-12d3-4383-b691-90afde70c33d" providerId="ADAL" clId="{95E78BCA-3339-411D-82FF-BFB91C87AD48}" dt="2023-03-06T14:15:16.268" v="7253" actId="14100"/>
        <pc:sldMkLst>
          <pc:docMk/>
          <pc:sldMk cId="3368080032" sldId="754"/>
        </pc:sldMkLst>
        <pc:spChg chg="del">
          <ac:chgData name="Lisa Pyron" userId="b2f4bcae-12d3-4383-b691-90afde70c33d" providerId="ADAL" clId="{95E78BCA-3339-411D-82FF-BFB91C87AD48}" dt="2023-03-06T14:13:45.808" v="7228" actId="478"/>
          <ac:spMkLst>
            <pc:docMk/>
            <pc:sldMk cId="3368080032" sldId="754"/>
            <ac:spMk id="3" creationId="{E4BC3F1C-3209-94F2-9F05-9CDA50113424}"/>
          </ac:spMkLst>
        </pc:spChg>
        <pc:spChg chg="add mod">
          <ac:chgData name="Lisa Pyron" userId="b2f4bcae-12d3-4383-b691-90afde70c33d" providerId="ADAL" clId="{95E78BCA-3339-411D-82FF-BFB91C87AD48}" dt="2023-03-06T14:14:08.524" v="7236" actId="14100"/>
          <ac:spMkLst>
            <pc:docMk/>
            <pc:sldMk cId="3368080032" sldId="754"/>
            <ac:spMk id="4" creationId="{BE9510C8-E962-4EC0-2BD5-2D29C470596C}"/>
          </ac:spMkLst>
        </pc:spChg>
        <pc:spChg chg="del">
          <ac:chgData name="Lisa Pyron" userId="b2f4bcae-12d3-4383-b691-90afde70c33d" providerId="ADAL" clId="{95E78BCA-3339-411D-82FF-BFB91C87AD48}" dt="2023-03-06T14:13:47.572" v="7229" actId="478"/>
          <ac:spMkLst>
            <pc:docMk/>
            <pc:sldMk cId="3368080032" sldId="754"/>
            <ac:spMk id="10" creationId="{F28D2401-6480-68D5-8ACF-628B6F3A6677}"/>
          </ac:spMkLst>
        </pc:spChg>
        <pc:spChg chg="add mod">
          <ac:chgData name="Lisa Pyron" userId="b2f4bcae-12d3-4383-b691-90afde70c33d" providerId="ADAL" clId="{95E78BCA-3339-411D-82FF-BFB91C87AD48}" dt="2023-03-06T14:14:22.252" v="7240" actId="14100"/>
          <ac:spMkLst>
            <pc:docMk/>
            <pc:sldMk cId="3368080032" sldId="754"/>
            <ac:spMk id="11" creationId="{7B0BD8FD-757C-FFA4-18EE-2C400531683C}"/>
          </ac:spMkLst>
        </pc:spChg>
        <pc:spChg chg="add mod">
          <ac:chgData name="Lisa Pyron" userId="b2f4bcae-12d3-4383-b691-90afde70c33d" providerId="ADAL" clId="{95E78BCA-3339-411D-82FF-BFB91C87AD48}" dt="2023-03-06T14:14:35.063" v="7243" actId="14100"/>
          <ac:spMkLst>
            <pc:docMk/>
            <pc:sldMk cId="3368080032" sldId="754"/>
            <ac:spMk id="13" creationId="{954A7605-66EC-2A6E-7FCF-64390C6550D6}"/>
          </ac:spMkLst>
        </pc:spChg>
        <pc:spChg chg="del">
          <ac:chgData name="Lisa Pyron" userId="b2f4bcae-12d3-4383-b691-90afde70c33d" providerId="ADAL" clId="{95E78BCA-3339-411D-82FF-BFB91C87AD48}" dt="2023-03-06T14:13:48.890" v="7230" actId="478"/>
          <ac:spMkLst>
            <pc:docMk/>
            <pc:sldMk cId="3368080032" sldId="754"/>
            <ac:spMk id="14" creationId="{746C4E43-7E06-4ECD-9BD5-7E69CA1F014B}"/>
          </ac:spMkLst>
        </pc:spChg>
        <pc:spChg chg="add mod">
          <ac:chgData name="Lisa Pyron" userId="b2f4bcae-12d3-4383-b691-90afde70c33d" providerId="ADAL" clId="{95E78BCA-3339-411D-82FF-BFB91C87AD48}" dt="2023-03-06T14:14:48.437" v="7247" actId="1076"/>
          <ac:spMkLst>
            <pc:docMk/>
            <pc:sldMk cId="3368080032" sldId="754"/>
            <ac:spMk id="16" creationId="{48BF16B5-7C55-A8F4-7CB4-DCC513F300E0}"/>
          </ac:spMkLst>
        </pc:spChg>
        <pc:spChg chg="del">
          <ac:chgData name="Lisa Pyron" userId="b2f4bcae-12d3-4383-b691-90afde70c33d" providerId="ADAL" clId="{95E78BCA-3339-411D-82FF-BFB91C87AD48}" dt="2023-03-06T14:13:50.050" v="7231" actId="478"/>
          <ac:spMkLst>
            <pc:docMk/>
            <pc:sldMk cId="3368080032" sldId="754"/>
            <ac:spMk id="18" creationId="{D2453156-C51B-6780-6B8B-AC6F4463EE7C}"/>
          </ac:spMkLst>
        </pc:spChg>
        <pc:spChg chg="add mod">
          <ac:chgData name="Lisa Pyron" userId="b2f4bcae-12d3-4383-b691-90afde70c33d" providerId="ADAL" clId="{95E78BCA-3339-411D-82FF-BFB91C87AD48}" dt="2023-03-06T14:15:01.585" v="7250" actId="14100"/>
          <ac:spMkLst>
            <pc:docMk/>
            <pc:sldMk cId="3368080032" sldId="754"/>
            <ac:spMk id="19" creationId="{A2769C3A-3D5A-611D-25B1-B6161ED64515}"/>
          </ac:spMkLst>
        </pc:spChg>
        <pc:spChg chg="del">
          <ac:chgData name="Lisa Pyron" userId="b2f4bcae-12d3-4383-b691-90afde70c33d" providerId="ADAL" clId="{95E78BCA-3339-411D-82FF-BFB91C87AD48}" dt="2023-03-06T14:13:51.643" v="7232" actId="478"/>
          <ac:spMkLst>
            <pc:docMk/>
            <pc:sldMk cId="3368080032" sldId="754"/>
            <ac:spMk id="21" creationId="{B0031CED-35B9-B344-4A3A-0BD51B2A1855}"/>
          </ac:spMkLst>
        </pc:spChg>
        <pc:spChg chg="add mod">
          <ac:chgData name="Lisa Pyron" userId="b2f4bcae-12d3-4383-b691-90afde70c33d" providerId="ADAL" clId="{95E78BCA-3339-411D-82FF-BFB91C87AD48}" dt="2023-03-06T14:15:16.268" v="7253" actId="14100"/>
          <ac:spMkLst>
            <pc:docMk/>
            <pc:sldMk cId="3368080032" sldId="754"/>
            <ac:spMk id="22" creationId="{E3F85023-6461-0859-8047-4D11587C8BAF}"/>
          </ac:spMkLst>
        </pc:spChg>
        <pc:spChg chg="del">
          <ac:chgData name="Lisa Pyron" userId="b2f4bcae-12d3-4383-b691-90afde70c33d" providerId="ADAL" clId="{95E78BCA-3339-411D-82FF-BFB91C87AD48}" dt="2023-03-06T14:13:52.978" v="7233" actId="478"/>
          <ac:spMkLst>
            <pc:docMk/>
            <pc:sldMk cId="3368080032" sldId="754"/>
            <ac:spMk id="25" creationId="{D70DCC71-890A-6506-B6BE-77AAF27953BC}"/>
          </ac:spMkLst>
        </pc:spChg>
      </pc:sldChg>
      <pc:sldChg chg="addSp delSp modSp add mod">
        <pc:chgData name="Lisa Pyron" userId="b2f4bcae-12d3-4383-b691-90afde70c33d" providerId="ADAL" clId="{95E78BCA-3339-411D-82FF-BFB91C87AD48}" dt="2023-03-06T14:16:24.075" v="7269" actId="1076"/>
        <pc:sldMkLst>
          <pc:docMk/>
          <pc:sldMk cId="2217715408" sldId="755"/>
        </pc:sldMkLst>
        <pc:spChg chg="add mod">
          <ac:chgData name="Lisa Pyron" userId="b2f4bcae-12d3-4383-b691-90afde70c33d" providerId="ADAL" clId="{95E78BCA-3339-411D-82FF-BFB91C87AD48}" dt="2023-03-06T14:16:24.075" v="7269" actId="1076"/>
          <ac:spMkLst>
            <pc:docMk/>
            <pc:sldMk cId="2217715408" sldId="755"/>
            <ac:spMk id="3" creationId="{C48F2C80-CBD7-D6EB-50A8-7ECAAFD14AD4}"/>
          </ac:spMkLst>
        </pc:spChg>
        <pc:spChg chg="del">
          <ac:chgData name="Lisa Pyron" userId="b2f4bcae-12d3-4383-b691-90afde70c33d" providerId="ADAL" clId="{95E78BCA-3339-411D-82FF-BFB91C87AD48}" dt="2023-03-06T14:15:36.427" v="7255" actId="478"/>
          <ac:spMkLst>
            <pc:docMk/>
            <pc:sldMk cId="2217715408" sldId="755"/>
            <ac:spMk id="4" creationId="{BE9510C8-E962-4EC0-2BD5-2D29C470596C}"/>
          </ac:spMkLst>
        </pc:spChg>
        <pc:spChg chg="add mod">
          <ac:chgData name="Lisa Pyron" userId="b2f4bcae-12d3-4383-b691-90afde70c33d" providerId="ADAL" clId="{95E78BCA-3339-411D-82FF-BFB91C87AD48}" dt="2023-03-06T14:16:20.003" v="7268" actId="20577"/>
          <ac:spMkLst>
            <pc:docMk/>
            <pc:sldMk cId="2217715408" sldId="755"/>
            <ac:spMk id="10" creationId="{AE17D404-EAAD-5608-0B2E-083A2781B0AD}"/>
          </ac:spMkLst>
        </pc:spChg>
        <pc:spChg chg="del">
          <ac:chgData name="Lisa Pyron" userId="b2f4bcae-12d3-4383-b691-90afde70c33d" providerId="ADAL" clId="{95E78BCA-3339-411D-82FF-BFB91C87AD48}" dt="2023-03-06T14:15:37.700" v="7256" actId="478"/>
          <ac:spMkLst>
            <pc:docMk/>
            <pc:sldMk cId="2217715408" sldId="755"/>
            <ac:spMk id="11" creationId="{7B0BD8FD-757C-FFA4-18EE-2C400531683C}"/>
          </ac:spMkLst>
        </pc:spChg>
        <pc:spChg chg="del">
          <ac:chgData name="Lisa Pyron" userId="b2f4bcae-12d3-4383-b691-90afde70c33d" providerId="ADAL" clId="{95E78BCA-3339-411D-82FF-BFB91C87AD48}" dt="2023-03-06T14:15:39.099" v="7257" actId="478"/>
          <ac:spMkLst>
            <pc:docMk/>
            <pc:sldMk cId="2217715408" sldId="755"/>
            <ac:spMk id="13" creationId="{954A7605-66EC-2A6E-7FCF-64390C6550D6}"/>
          </ac:spMkLst>
        </pc:spChg>
        <pc:spChg chg="del mod">
          <ac:chgData name="Lisa Pyron" userId="b2f4bcae-12d3-4383-b691-90afde70c33d" providerId="ADAL" clId="{95E78BCA-3339-411D-82FF-BFB91C87AD48}" dt="2023-03-06T14:15:42.708" v="7259" actId="478"/>
          <ac:spMkLst>
            <pc:docMk/>
            <pc:sldMk cId="2217715408" sldId="755"/>
            <ac:spMk id="16" creationId="{48BF16B5-7C55-A8F4-7CB4-DCC513F300E0}"/>
          </ac:spMkLst>
        </pc:spChg>
        <pc:spChg chg="del">
          <ac:chgData name="Lisa Pyron" userId="b2f4bcae-12d3-4383-b691-90afde70c33d" providerId="ADAL" clId="{95E78BCA-3339-411D-82FF-BFB91C87AD48}" dt="2023-03-06T14:15:43.908" v="7260" actId="478"/>
          <ac:spMkLst>
            <pc:docMk/>
            <pc:sldMk cId="2217715408" sldId="755"/>
            <ac:spMk id="19" creationId="{A2769C3A-3D5A-611D-25B1-B6161ED64515}"/>
          </ac:spMkLst>
        </pc:spChg>
        <pc:spChg chg="del">
          <ac:chgData name="Lisa Pyron" userId="b2f4bcae-12d3-4383-b691-90afde70c33d" providerId="ADAL" clId="{95E78BCA-3339-411D-82FF-BFB91C87AD48}" dt="2023-03-06T14:15:45.018" v="7261" actId="478"/>
          <ac:spMkLst>
            <pc:docMk/>
            <pc:sldMk cId="2217715408" sldId="755"/>
            <ac:spMk id="22" creationId="{E3F85023-6461-0859-8047-4D11587C8BAF}"/>
          </ac:spMkLst>
        </pc:spChg>
      </pc:sldChg>
    </pc:docChg>
  </pc:docChgLst>
  <pc:docChgLst>
    <pc:chgData name="Luana Nissan" userId="19643c4a-ca27-4c84-88e7-baa662587841" providerId="ADAL" clId="{08DEA243-E03F-4F19-B19D-5B150CA8C32E}"/>
    <pc:docChg chg="undo custSel addSld delSld modSld sldOrd">
      <pc:chgData name="Luana Nissan" userId="19643c4a-ca27-4c84-88e7-baa662587841" providerId="ADAL" clId="{08DEA243-E03F-4F19-B19D-5B150CA8C32E}" dt="2023-03-08T18:54:44.553" v="204" actId="1036"/>
      <pc:docMkLst>
        <pc:docMk/>
      </pc:docMkLst>
      <pc:sldChg chg="modNotesTx">
        <pc:chgData name="Luana Nissan" userId="19643c4a-ca27-4c84-88e7-baa662587841" providerId="ADAL" clId="{08DEA243-E03F-4F19-B19D-5B150CA8C32E}" dt="2023-03-07T23:49:02.355" v="189" actId="6549"/>
        <pc:sldMkLst>
          <pc:docMk/>
          <pc:sldMk cId="0" sldId="553"/>
        </pc:sldMkLst>
      </pc:sldChg>
      <pc:sldChg chg="modSp mod ord modNotesTx">
        <pc:chgData name="Luana Nissan" userId="19643c4a-ca27-4c84-88e7-baa662587841" providerId="ADAL" clId="{08DEA243-E03F-4F19-B19D-5B150CA8C32E}" dt="2023-03-07T23:07:45.229" v="131" actId="6549"/>
        <pc:sldMkLst>
          <pc:docMk/>
          <pc:sldMk cId="0" sldId="687"/>
        </pc:sldMkLst>
        <pc:spChg chg="mod">
          <ac:chgData name="Luana Nissan" userId="19643c4a-ca27-4c84-88e7-baa662587841" providerId="ADAL" clId="{08DEA243-E03F-4F19-B19D-5B150CA8C32E}" dt="2023-03-07T23:07:39.878" v="130" actId="1076"/>
          <ac:spMkLst>
            <pc:docMk/>
            <pc:sldMk cId="0" sldId="687"/>
            <ac:spMk id="5" creationId="{00000000-0000-0000-0000-000000000000}"/>
          </ac:spMkLst>
        </pc:spChg>
      </pc:sldChg>
      <pc:sldChg chg="modSp mod">
        <pc:chgData name="Luana Nissan" userId="19643c4a-ca27-4c84-88e7-baa662587841" providerId="ADAL" clId="{08DEA243-E03F-4F19-B19D-5B150CA8C32E}" dt="2023-03-07T23:44:06.866" v="176" actId="1076"/>
        <pc:sldMkLst>
          <pc:docMk/>
          <pc:sldMk cId="0" sldId="702"/>
        </pc:sldMkLst>
        <pc:spChg chg="mod">
          <ac:chgData name="Luana Nissan" userId="19643c4a-ca27-4c84-88e7-baa662587841" providerId="ADAL" clId="{08DEA243-E03F-4F19-B19D-5B150CA8C32E}" dt="2023-03-07T23:44:06.866" v="176" actId="1076"/>
          <ac:spMkLst>
            <pc:docMk/>
            <pc:sldMk cId="0" sldId="702"/>
            <ac:spMk id="11" creationId="{40F2B8C0-20F8-5D8E-903D-0CB5119DE9B9}"/>
          </ac:spMkLst>
        </pc:spChg>
      </pc:sldChg>
      <pc:sldChg chg="del">
        <pc:chgData name="Luana Nissan" userId="19643c4a-ca27-4c84-88e7-baa662587841" providerId="ADAL" clId="{08DEA243-E03F-4F19-B19D-5B150CA8C32E}" dt="2023-03-07T23:47:32.542" v="177" actId="47"/>
        <pc:sldMkLst>
          <pc:docMk/>
          <pc:sldMk cId="3869283631" sldId="721"/>
        </pc:sldMkLst>
      </pc:sldChg>
      <pc:sldChg chg="addSp delSp modSp mod">
        <pc:chgData name="Luana Nissan" userId="19643c4a-ca27-4c84-88e7-baa662587841" providerId="ADAL" clId="{08DEA243-E03F-4F19-B19D-5B150CA8C32E}" dt="2023-03-08T18:54:44.553" v="204" actId="1036"/>
        <pc:sldMkLst>
          <pc:docMk/>
          <pc:sldMk cId="752470175" sldId="723"/>
        </pc:sldMkLst>
        <pc:spChg chg="mod">
          <ac:chgData name="Luana Nissan" userId="19643c4a-ca27-4c84-88e7-baa662587841" providerId="ADAL" clId="{08DEA243-E03F-4F19-B19D-5B150CA8C32E}" dt="2023-03-08T18:54:44.553" v="204" actId="1036"/>
          <ac:spMkLst>
            <pc:docMk/>
            <pc:sldMk cId="752470175" sldId="723"/>
            <ac:spMk id="6" creationId="{A0E7A7F8-F32F-7C90-F748-78066D50BFCD}"/>
          </ac:spMkLst>
        </pc:spChg>
        <pc:picChg chg="mod">
          <ac:chgData name="Luana Nissan" userId="19643c4a-ca27-4c84-88e7-baa662587841" providerId="ADAL" clId="{08DEA243-E03F-4F19-B19D-5B150CA8C32E}" dt="2023-03-08T18:54:31.218" v="192" actId="1076"/>
          <ac:picMkLst>
            <pc:docMk/>
            <pc:sldMk cId="752470175" sldId="723"/>
            <ac:picMk id="3" creationId="{40602B5A-B095-2BB3-D332-6B12D9957B0D}"/>
          </ac:picMkLst>
        </pc:picChg>
        <pc:picChg chg="add del">
          <ac:chgData name="Luana Nissan" userId="19643c4a-ca27-4c84-88e7-baa662587841" providerId="ADAL" clId="{08DEA243-E03F-4F19-B19D-5B150CA8C32E}" dt="2023-03-07T23:41:03.772" v="170" actId="478"/>
          <ac:picMkLst>
            <pc:docMk/>
            <pc:sldMk cId="752470175" sldId="723"/>
            <ac:picMk id="8" creationId="{D8CD6618-1865-7B3D-95A6-6889E88172E8}"/>
          </ac:picMkLst>
        </pc:picChg>
      </pc:sldChg>
      <pc:sldChg chg="modNotesTx">
        <pc:chgData name="Luana Nissan" userId="19643c4a-ca27-4c84-88e7-baa662587841" providerId="ADAL" clId="{08DEA243-E03F-4F19-B19D-5B150CA8C32E}" dt="2023-03-07T23:08:10.799" v="137" actId="20577"/>
        <pc:sldMkLst>
          <pc:docMk/>
          <pc:sldMk cId="1743972774" sldId="724"/>
        </pc:sldMkLst>
      </pc:sldChg>
      <pc:sldChg chg="modSp mod">
        <pc:chgData name="Luana Nissan" userId="19643c4a-ca27-4c84-88e7-baa662587841" providerId="ADAL" clId="{08DEA243-E03F-4F19-B19D-5B150CA8C32E}" dt="2023-03-07T23:48:40.461" v="188" actId="6549"/>
        <pc:sldMkLst>
          <pc:docMk/>
          <pc:sldMk cId="3724177944" sldId="741"/>
        </pc:sldMkLst>
        <pc:spChg chg="mod">
          <ac:chgData name="Luana Nissan" userId="19643c4a-ca27-4c84-88e7-baa662587841" providerId="ADAL" clId="{08DEA243-E03F-4F19-B19D-5B150CA8C32E}" dt="2023-03-07T23:48:40.461" v="188" actId="6549"/>
          <ac:spMkLst>
            <pc:docMk/>
            <pc:sldMk cId="3724177944" sldId="741"/>
            <ac:spMk id="2" creationId="{6893518C-3511-C976-2B5C-F063C4FA6F7C}"/>
          </ac:spMkLst>
        </pc:spChg>
        <pc:spChg chg="mod">
          <ac:chgData name="Luana Nissan" userId="19643c4a-ca27-4c84-88e7-baa662587841" providerId="ADAL" clId="{08DEA243-E03F-4F19-B19D-5B150CA8C32E}" dt="2023-03-07T23:48:34.786" v="187" actId="20577"/>
          <ac:spMkLst>
            <pc:docMk/>
            <pc:sldMk cId="3724177944" sldId="741"/>
            <ac:spMk id="7" creationId="{A3267B35-E250-0706-A4FE-4D18BEE6C464}"/>
          </ac:spMkLst>
        </pc:spChg>
      </pc:sldChg>
      <pc:sldChg chg="del">
        <pc:chgData name="Luana Nissan" userId="19643c4a-ca27-4c84-88e7-baa662587841" providerId="ADAL" clId="{08DEA243-E03F-4F19-B19D-5B150CA8C32E}" dt="2023-03-07T23:06:41.704" v="97" actId="47"/>
        <pc:sldMkLst>
          <pc:docMk/>
          <pc:sldMk cId="577642004" sldId="745"/>
        </pc:sldMkLst>
      </pc:sldChg>
      <pc:sldChg chg="modSp mod">
        <pc:chgData name="Luana Nissan" userId="19643c4a-ca27-4c84-88e7-baa662587841" providerId="ADAL" clId="{08DEA243-E03F-4F19-B19D-5B150CA8C32E}" dt="2023-03-07T23:04:35.997" v="10" actId="1076"/>
        <pc:sldMkLst>
          <pc:docMk/>
          <pc:sldMk cId="4056631653" sldId="747"/>
        </pc:sldMkLst>
        <pc:spChg chg="mod">
          <ac:chgData name="Luana Nissan" userId="19643c4a-ca27-4c84-88e7-baa662587841" providerId="ADAL" clId="{08DEA243-E03F-4F19-B19D-5B150CA8C32E}" dt="2023-03-07T23:04:26.637" v="8" actId="1076"/>
          <ac:spMkLst>
            <pc:docMk/>
            <pc:sldMk cId="4056631653" sldId="747"/>
            <ac:spMk id="15" creationId="{9AFB8D19-0693-48C5-69C6-BAD69ABF9FCC}"/>
          </ac:spMkLst>
        </pc:spChg>
        <pc:spChg chg="mod">
          <ac:chgData name="Luana Nissan" userId="19643c4a-ca27-4c84-88e7-baa662587841" providerId="ADAL" clId="{08DEA243-E03F-4F19-B19D-5B150CA8C32E}" dt="2023-03-07T23:04:32.405" v="9" actId="1076"/>
          <ac:spMkLst>
            <pc:docMk/>
            <pc:sldMk cId="4056631653" sldId="747"/>
            <ac:spMk id="17" creationId="{E4A7FEDD-DDC8-57A2-4FB8-99510A1A82E8}"/>
          </ac:spMkLst>
        </pc:spChg>
        <pc:spChg chg="mod">
          <ac:chgData name="Luana Nissan" userId="19643c4a-ca27-4c84-88e7-baa662587841" providerId="ADAL" clId="{08DEA243-E03F-4F19-B19D-5B150CA8C32E}" dt="2023-03-07T23:04:35.997" v="10" actId="1076"/>
          <ac:spMkLst>
            <pc:docMk/>
            <pc:sldMk cId="4056631653" sldId="747"/>
            <ac:spMk id="19" creationId="{D4B9CDEB-6DBC-99B3-10E2-8E9D38E8496B}"/>
          </ac:spMkLst>
        </pc:spChg>
      </pc:sldChg>
      <pc:sldChg chg="del">
        <pc:chgData name="Luana Nissan" userId="19643c4a-ca27-4c84-88e7-baa662587841" providerId="ADAL" clId="{08DEA243-E03F-4F19-B19D-5B150CA8C32E}" dt="2023-03-07T23:06:20.572" v="95" actId="47"/>
        <pc:sldMkLst>
          <pc:docMk/>
          <pc:sldMk cId="3009873655" sldId="749"/>
        </pc:sldMkLst>
      </pc:sldChg>
      <pc:sldChg chg="del">
        <pc:chgData name="Luana Nissan" userId="19643c4a-ca27-4c84-88e7-baa662587841" providerId="ADAL" clId="{08DEA243-E03F-4F19-B19D-5B150CA8C32E}" dt="2023-03-07T23:03:30.831" v="1" actId="47"/>
        <pc:sldMkLst>
          <pc:docMk/>
          <pc:sldMk cId="1656651719" sldId="751"/>
        </pc:sldMkLst>
      </pc:sldChg>
      <pc:sldChg chg="addSp delSp modSp mod">
        <pc:chgData name="Luana Nissan" userId="19643c4a-ca27-4c84-88e7-baa662587841" providerId="ADAL" clId="{08DEA243-E03F-4F19-B19D-5B150CA8C32E}" dt="2023-03-07T23:05:39.411" v="92"/>
        <pc:sldMkLst>
          <pc:docMk/>
          <pc:sldMk cId="3368080032" sldId="754"/>
        </pc:sldMkLst>
        <pc:spChg chg="add mod">
          <ac:chgData name="Luana Nissan" userId="19643c4a-ca27-4c84-88e7-baa662587841" providerId="ADAL" clId="{08DEA243-E03F-4F19-B19D-5B150CA8C32E}" dt="2023-03-07T23:05:36.738" v="90" actId="1076"/>
          <ac:spMkLst>
            <pc:docMk/>
            <pc:sldMk cId="3368080032" sldId="754"/>
            <ac:spMk id="2" creationId="{19FC86C0-D66C-CA5B-7D91-4DB77461DEED}"/>
          </ac:spMkLst>
        </pc:spChg>
        <pc:spChg chg="del mod">
          <ac:chgData name="Luana Nissan" userId="19643c4a-ca27-4c84-88e7-baa662587841" providerId="ADAL" clId="{08DEA243-E03F-4F19-B19D-5B150CA8C32E}" dt="2023-03-07T23:05:39.411" v="92"/>
          <ac:spMkLst>
            <pc:docMk/>
            <pc:sldMk cId="3368080032" sldId="754"/>
            <ac:spMk id="3" creationId="{586F6DD4-23C3-6336-EA05-B00BC65D2E44}"/>
          </ac:spMkLst>
        </pc:spChg>
      </pc:sldChg>
      <pc:sldChg chg="del">
        <pc:chgData name="Luana Nissan" userId="19643c4a-ca27-4c84-88e7-baa662587841" providerId="ADAL" clId="{08DEA243-E03F-4F19-B19D-5B150CA8C32E}" dt="2023-03-07T23:05:45.734" v="93" actId="47"/>
        <pc:sldMkLst>
          <pc:docMk/>
          <pc:sldMk cId="2217715408" sldId="755"/>
        </pc:sldMkLst>
      </pc:sldChg>
      <pc:sldChg chg="add ord">
        <pc:chgData name="Luana Nissan" userId="19643c4a-ca27-4c84-88e7-baa662587841" providerId="ADAL" clId="{08DEA243-E03F-4F19-B19D-5B150CA8C32E}" dt="2023-03-07T23:04:16.280" v="7"/>
        <pc:sldMkLst>
          <pc:docMk/>
          <pc:sldMk cId="2206287071" sldId="756"/>
        </pc:sldMkLst>
      </pc:sldChg>
      <pc:sldChg chg="modSp add mod">
        <pc:chgData name="Luana Nissan" userId="19643c4a-ca27-4c84-88e7-baa662587841" providerId="ADAL" clId="{08DEA243-E03F-4F19-B19D-5B150CA8C32E}" dt="2023-03-08T18:54:04.727" v="191" actId="5793"/>
        <pc:sldMkLst>
          <pc:docMk/>
          <pc:sldMk cId="1489172125" sldId="757"/>
        </pc:sldMkLst>
        <pc:spChg chg="mod">
          <ac:chgData name="Luana Nissan" userId="19643c4a-ca27-4c84-88e7-baa662587841" providerId="ADAL" clId="{08DEA243-E03F-4F19-B19D-5B150CA8C32E}" dt="2023-03-08T18:54:04.727" v="191" actId="5793"/>
          <ac:spMkLst>
            <pc:docMk/>
            <pc:sldMk cId="1489172125" sldId="757"/>
            <ac:spMk id="3" creationId="{4318F9A6-C164-7C48-C94F-DCCD87D0F657}"/>
          </ac:spMkLst>
        </pc:spChg>
      </pc:sldChg>
      <pc:sldChg chg="modSp add mod">
        <pc:chgData name="Luana Nissan" userId="19643c4a-ca27-4c84-88e7-baa662587841" providerId="ADAL" clId="{08DEA243-E03F-4F19-B19D-5B150CA8C32E}" dt="2023-03-07T23:07:56.351" v="133" actId="14100"/>
        <pc:sldMkLst>
          <pc:docMk/>
          <pc:sldMk cId="1228155194" sldId="758"/>
        </pc:sldMkLst>
        <pc:spChg chg="mod">
          <ac:chgData name="Luana Nissan" userId="19643c4a-ca27-4c84-88e7-baa662587841" providerId="ADAL" clId="{08DEA243-E03F-4F19-B19D-5B150CA8C32E}" dt="2023-03-07T23:07:56.351" v="133" actId="14100"/>
          <ac:spMkLst>
            <pc:docMk/>
            <pc:sldMk cId="1228155194" sldId="758"/>
            <ac:spMk id="3" creationId="{4318F9A6-C164-7C48-C94F-DCCD87D0F657}"/>
          </ac:spMkLst>
        </pc:spChg>
      </pc:sldChg>
    </pc:docChg>
  </pc:docChgLst>
  <pc:docChgLst>
    <pc:chgData name="Lisa Pyron" userId="b2f4bcae-12d3-4383-b691-90afde70c33d" providerId="ADAL" clId="{C32D159E-7CE2-429A-8E89-D79F8D7D89C5}"/>
    <pc:docChg chg="custSel modSld">
      <pc:chgData name="Lisa Pyron" userId="b2f4bcae-12d3-4383-b691-90afde70c33d" providerId="ADAL" clId="{C32D159E-7CE2-429A-8E89-D79F8D7D89C5}" dt="2023-03-13T14:02:46.295" v="2621" actId="1076"/>
      <pc:docMkLst>
        <pc:docMk/>
      </pc:docMkLst>
      <pc:sldChg chg="addSp delSp modSp mod modNotesTx">
        <pc:chgData name="Lisa Pyron" userId="b2f4bcae-12d3-4383-b691-90afde70c33d" providerId="ADAL" clId="{C32D159E-7CE2-429A-8E89-D79F8D7D89C5}" dt="2023-03-06T18:27:59.188" v="1432" actId="20577"/>
        <pc:sldMkLst>
          <pc:docMk/>
          <pc:sldMk cId="0" sldId="553"/>
        </pc:sldMkLst>
        <pc:spChg chg="mod">
          <ac:chgData name="Lisa Pyron" userId="b2f4bcae-12d3-4383-b691-90afde70c33d" providerId="ADAL" clId="{C32D159E-7CE2-429A-8E89-D79F8D7D89C5}" dt="2023-03-06T17:38:30.854" v="15" actId="20577"/>
          <ac:spMkLst>
            <pc:docMk/>
            <pc:sldMk cId="0" sldId="553"/>
            <ac:spMk id="6" creationId="{00000000-0000-0000-0000-000000000000}"/>
          </ac:spMkLst>
        </pc:spChg>
        <pc:picChg chg="del">
          <ac:chgData name="Lisa Pyron" userId="b2f4bcae-12d3-4383-b691-90afde70c33d" providerId="ADAL" clId="{C32D159E-7CE2-429A-8E89-D79F8D7D89C5}" dt="2023-03-06T17:37:52.498" v="0" actId="478"/>
          <ac:picMkLst>
            <pc:docMk/>
            <pc:sldMk cId="0" sldId="553"/>
            <ac:picMk id="3" creationId="{F137F94F-D0E1-91AD-8AED-7E6C35E31969}"/>
          </ac:picMkLst>
        </pc:picChg>
        <pc:picChg chg="add mod">
          <ac:chgData name="Lisa Pyron" userId="b2f4bcae-12d3-4383-b691-90afde70c33d" providerId="ADAL" clId="{C32D159E-7CE2-429A-8E89-D79F8D7D89C5}" dt="2023-03-06T17:38:23.001" v="6" actId="1076"/>
          <ac:picMkLst>
            <pc:docMk/>
            <pc:sldMk cId="0" sldId="553"/>
            <ac:picMk id="8" creationId="{89FD071F-F9B1-D595-5EBE-2593D6203607}"/>
          </ac:picMkLst>
        </pc:picChg>
      </pc:sldChg>
      <pc:sldChg chg="addSp delSp modSp mod">
        <pc:chgData name="Lisa Pyron" userId="b2f4bcae-12d3-4383-b691-90afde70c33d" providerId="ADAL" clId="{C32D159E-7CE2-429A-8E89-D79F8D7D89C5}" dt="2023-03-06T19:11:26.791" v="2455" actId="164"/>
        <pc:sldMkLst>
          <pc:docMk/>
          <pc:sldMk cId="0" sldId="687"/>
        </pc:sldMkLst>
        <pc:spChg chg="mod ord">
          <ac:chgData name="Lisa Pyron" userId="b2f4bcae-12d3-4383-b691-90afde70c33d" providerId="ADAL" clId="{C32D159E-7CE2-429A-8E89-D79F8D7D89C5}" dt="2023-03-06T19:11:26.791" v="2455" actId="164"/>
          <ac:spMkLst>
            <pc:docMk/>
            <pc:sldMk cId="0" sldId="687"/>
            <ac:spMk id="3" creationId="{BD8E0894-6DDD-E711-73F8-51B3439B6791}"/>
          </ac:spMkLst>
        </pc:spChg>
        <pc:spChg chg="del mod">
          <ac:chgData name="Lisa Pyron" userId="b2f4bcae-12d3-4383-b691-90afde70c33d" providerId="ADAL" clId="{C32D159E-7CE2-429A-8E89-D79F8D7D89C5}" dt="2023-03-06T18:23:10.339" v="1302" actId="478"/>
          <ac:spMkLst>
            <pc:docMk/>
            <pc:sldMk cId="0" sldId="687"/>
            <ac:spMk id="8" creationId="{00000000-0000-0000-0000-000000000000}"/>
          </ac:spMkLst>
        </pc:spChg>
        <pc:grpChg chg="add mod">
          <ac:chgData name="Lisa Pyron" userId="b2f4bcae-12d3-4383-b691-90afde70c33d" providerId="ADAL" clId="{C32D159E-7CE2-429A-8E89-D79F8D7D89C5}" dt="2023-03-06T19:11:26.791" v="2455" actId="164"/>
          <ac:grpSpMkLst>
            <pc:docMk/>
            <pc:sldMk cId="0" sldId="687"/>
            <ac:grpSpMk id="2" creationId="{2C224888-8502-8CDB-E9E0-C886A59E98E9}"/>
          </ac:grpSpMkLst>
        </pc:grpChg>
        <pc:picChg chg="add del mod">
          <ac:chgData name="Lisa Pyron" userId="b2f4bcae-12d3-4383-b691-90afde70c33d" providerId="ADAL" clId="{C32D159E-7CE2-429A-8E89-D79F8D7D89C5}" dt="2023-03-06T18:23:35.323" v="1307" actId="478"/>
          <ac:picMkLst>
            <pc:docMk/>
            <pc:sldMk cId="0" sldId="687"/>
            <ac:picMk id="4" creationId="{26E60207-62CC-1674-C7B8-9AE0E9A67579}"/>
          </ac:picMkLst>
        </pc:picChg>
        <pc:picChg chg="add del mod modCrop">
          <ac:chgData name="Lisa Pyron" userId="b2f4bcae-12d3-4383-b691-90afde70c33d" providerId="ADAL" clId="{C32D159E-7CE2-429A-8E89-D79F8D7D89C5}" dt="2023-03-06T18:25:11.123" v="1330" actId="478"/>
          <ac:picMkLst>
            <pc:docMk/>
            <pc:sldMk cId="0" sldId="687"/>
            <ac:picMk id="7" creationId="{BE0736A6-EEF0-4432-70DC-022198CA18FE}"/>
          </ac:picMkLst>
        </pc:picChg>
        <pc:picChg chg="add mod modCrop">
          <ac:chgData name="Lisa Pyron" userId="b2f4bcae-12d3-4383-b691-90afde70c33d" providerId="ADAL" clId="{C32D159E-7CE2-429A-8E89-D79F8D7D89C5}" dt="2023-03-06T19:11:26.791" v="2455" actId="164"/>
          <ac:picMkLst>
            <pc:docMk/>
            <pc:sldMk cId="0" sldId="687"/>
            <ac:picMk id="10" creationId="{EADEF37A-F8B4-3CE7-532A-709FCFAD15BA}"/>
          </ac:picMkLst>
        </pc:picChg>
      </pc:sldChg>
      <pc:sldChg chg="addSp delSp modSp mod modNotesTx">
        <pc:chgData name="Lisa Pyron" userId="b2f4bcae-12d3-4383-b691-90afde70c33d" providerId="ADAL" clId="{C32D159E-7CE2-429A-8E89-D79F8D7D89C5}" dt="2023-03-06T19:14:25.013" v="2482" actId="6549"/>
        <pc:sldMkLst>
          <pc:docMk/>
          <pc:sldMk cId="0" sldId="699"/>
        </pc:sldMkLst>
        <pc:spChg chg="mod ord">
          <ac:chgData name="Lisa Pyron" userId="b2f4bcae-12d3-4383-b691-90afde70c33d" providerId="ADAL" clId="{C32D159E-7CE2-429A-8E89-D79F8D7D89C5}" dt="2023-03-06T19:12:15.907" v="2472" actId="20577"/>
          <ac:spMkLst>
            <pc:docMk/>
            <pc:sldMk cId="0" sldId="699"/>
            <ac:spMk id="19" creationId="{725FAB64-DED4-A066-DB17-6522104FE75C}"/>
          </ac:spMkLst>
        </pc:spChg>
        <pc:picChg chg="add mod modCrop">
          <ac:chgData name="Lisa Pyron" userId="b2f4bcae-12d3-4383-b691-90afde70c33d" providerId="ADAL" clId="{C32D159E-7CE2-429A-8E89-D79F8D7D89C5}" dt="2023-03-06T17:48:20.457" v="246" actId="14100"/>
          <ac:picMkLst>
            <pc:docMk/>
            <pc:sldMk cId="0" sldId="699"/>
            <ac:picMk id="3" creationId="{EBE2BDAD-2E4D-A81D-C826-D4778DE261D0}"/>
          </ac:picMkLst>
        </pc:picChg>
        <pc:picChg chg="del">
          <ac:chgData name="Lisa Pyron" userId="b2f4bcae-12d3-4383-b691-90afde70c33d" providerId="ADAL" clId="{C32D159E-7CE2-429A-8E89-D79F8D7D89C5}" dt="2023-03-06T17:46:52.347" v="232" actId="478"/>
          <ac:picMkLst>
            <pc:docMk/>
            <pc:sldMk cId="0" sldId="699"/>
            <ac:picMk id="18" creationId="{39D0DA53-482F-F5DE-959E-6DFBD3F96765}"/>
          </ac:picMkLst>
        </pc:picChg>
      </pc:sldChg>
      <pc:sldChg chg="addSp delSp modSp mod modNotesTx">
        <pc:chgData name="Lisa Pyron" userId="b2f4bcae-12d3-4383-b691-90afde70c33d" providerId="ADAL" clId="{C32D159E-7CE2-429A-8E89-D79F8D7D89C5}" dt="2023-03-13T14:00:23.509" v="2615" actId="20577"/>
        <pc:sldMkLst>
          <pc:docMk/>
          <pc:sldMk cId="0" sldId="702"/>
        </pc:sldMkLst>
        <pc:spChg chg="mod ord">
          <ac:chgData name="Lisa Pyron" userId="b2f4bcae-12d3-4383-b691-90afde70c33d" providerId="ADAL" clId="{C32D159E-7CE2-429A-8E89-D79F8D7D89C5}" dt="2023-03-06T17:46:42.075" v="231" actId="1076"/>
          <ac:spMkLst>
            <pc:docMk/>
            <pc:sldMk cId="0" sldId="702"/>
            <ac:spMk id="7" creationId="{CA298DCE-C4BF-A7A8-4783-0479294690AD}"/>
          </ac:spMkLst>
        </pc:spChg>
        <pc:spChg chg="mod ord">
          <ac:chgData name="Lisa Pyron" userId="b2f4bcae-12d3-4383-b691-90afde70c33d" providerId="ADAL" clId="{C32D159E-7CE2-429A-8E89-D79F8D7D89C5}" dt="2023-03-06T17:46:39.478" v="230" actId="1076"/>
          <ac:spMkLst>
            <pc:docMk/>
            <pc:sldMk cId="0" sldId="702"/>
            <ac:spMk id="10" creationId="{9A140DF9-81F6-D1E9-EB30-C3ABA267F55C}"/>
          </ac:spMkLst>
        </pc:spChg>
        <pc:picChg chg="del">
          <ac:chgData name="Lisa Pyron" userId="b2f4bcae-12d3-4383-b691-90afde70c33d" providerId="ADAL" clId="{C32D159E-7CE2-429A-8E89-D79F8D7D89C5}" dt="2023-03-06T17:44:15.208" v="196" actId="478"/>
          <ac:picMkLst>
            <pc:docMk/>
            <pc:sldMk cId="0" sldId="702"/>
            <ac:picMk id="3" creationId="{B0D426F6-3F99-C442-472F-26958E811E11}"/>
          </ac:picMkLst>
        </pc:picChg>
        <pc:picChg chg="add del mod modCrop">
          <ac:chgData name="Lisa Pyron" userId="b2f4bcae-12d3-4383-b691-90afde70c33d" providerId="ADAL" clId="{C32D159E-7CE2-429A-8E89-D79F8D7D89C5}" dt="2023-03-06T17:45:24.457" v="214" actId="478"/>
          <ac:picMkLst>
            <pc:docMk/>
            <pc:sldMk cId="0" sldId="702"/>
            <ac:picMk id="4" creationId="{13AAD67D-26F1-9429-0E7C-687101BF9584}"/>
          </ac:picMkLst>
        </pc:picChg>
        <pc:picChg chg="add mod modCrop">
          <ac:chgData name="Lisa Pyron" userId="b2f4bcae-12d3-4383-b691-90afde70c33d" providerId="ADAL" clId="{C32D159E-7CE2-429A-8E89-D79F8D7D89C5}" dt="2023-03-06T17:46:37.227" v="229" actId="1076"/>
          <ac:picMkLst>
            <pc:docMk/>
            <pc:sldMk cId="0" sldId="702"/>
            <ac:picMk id="12" creationId="{2770FA41-FA93-8F4A-5D16-98FCF54BB6DF}"/>
          </ac:picMkLst>
        </pc:picChg>
      </pc:sldChg>
      <pc:sldChg chg="modNotesTx">
        <pc:chgData name="Lisa Pyron" userId="b2f4bcae-12d3-4383-b691-90afde70c33d" providerId="ADAL" clId="{C32D159E-7CE2-429A-8E89-D79F8D7D89C5}" dt="2023-03-06T18:32:41.744" v="1999" actId="20577"/>
        <pc:sldMkLst>
          <pc:docMk/>
          <pc:sldMk cId="0" sldId="704"/>
        </pc:sldMkLst>
      </pc:sldChg>
      <pc:sldChg chg="modNotesTx">
        <pc:chgData name="Lisa Pyron" userId="b2f4bcae-12d3-4383-b691-90afde70c33d" providerId="ADAL" clId="{C32D159E-7CE2-429A-8E89-D79F8D7D89C5}" dt="2023-03-06T19:20:49.789" v="2522"/>
        <pc:sldMkLst>
          <pc:docMk/>
          <pc:sldMk cId="3869283631" sldId="721"/>
        </pc:sldMkLst>
      </pc:sldChg>
      <pc:sldChg chg="addSp delSp modSp mod modNotesTx">
        <pc:chgData name="Lisa Pyron" userId="b2f4bcae-12d3-4383-b691-90afde70c33d" providerId="ADAL" clId="{C32D159E-7CE2-429A-8E89-D79F8D7D89C5}" dt="2023-03-06T18:28:55.622" v="1588" actId="20577"/>
        <pc:sldMkLst>
          <pc:docMk/>
          <pc:sldMk cId="752470175" sldId="723"/>
        </pc:sldMkLst>
        <pc:spChg chg="mod">
          <ac:chgData name="Lisa Pyron" userId="b2f4bcae-12d3-4383-b691-90afde70c33d" providerId="ADAL" clId="{C32D159E-7CE2-429A-8E89-D79F8D7D89C5}" dt="2023-03-06T17:43:15.480" v="193" actId="1076"/>
          <ac:spMkLst>
            <pc:docMk/>
            <pc:sldMk cId="752470175" sldId="723"/>
            <ac:spMk id="2" creationId="{B6D91E7D-952B-9A10-DF29-48D4B28CF39A}"/>
          </ac:spMkLst>
        </pc:spChg>
        <pc:spChg chg="mod">
          <ac:chgData name="Lisa Pyron" userId="b2f4bcae-12d3-4383-b691-90afde70c33d" providerId="ADAL" clId="{C32D159E-7CE2-429A-8E89-D79F8D7D89C5}" dt="2023-03-06T17:39:58.978" v="127" actId="20577"/>
          <ac:spMkLst>
            <pc:docMk/>
            <pc:sldMk cId="752470175" sldId="723"/>
            <ac:spMk id="6" creationId="{A0E7A7F8-F32F-7C90-F748-78066D50BFCD}"/>
          </ac:spMkLst>
        </pc:spChg>
        <pc:picChg chg="mod modCrop">
          <ac:chgData name="Lisa Pyron" userId="b2f4bcae-12d3-4383-b691-90afde70c33d" providerId="ADAL" clId="{C32D159E-7CE2-429A-8E89-D79F8D7D89C5}" dt="2023-03-06T17:43:27.390" v="195" actId="1076"/>
          <ac:picMkLst>
            <pc:docMk/>
            <pc:sldMk cId="752470175" sldId="723"/>
            <ac:picMk id="3" creationId="{40602B5A-B095-2BB3-D332-6B12D9957B0D}"/>
          </ac:picMkLst>
        </pc:picChg>
        <pc:picChg chg="del">
          <ac:chgData name="Lisa Pyron" userId="b2f4bcae-12d3-4383-b691-90afde70c33d" providerId="ADAL" clId="{C32D159E-7CE2-429A-8E89-D79F8D7D89C5}" dt="2023-03-06T17:40:15.573" v="154" actId="478"/>
          <ac:picMkLst>
            <pc:docMk/>
            <pc:sldMk cId="752470175" sldId="723"/>
            <ac:picMk id="4" creationId="{ECBCFE83-BE51-1BA7-19A4-F562D5716C45}"/>
          </ac:picMkLst>
        </pc:picChg>
        <pc:picChg chg="add mod ord">
          <ac:chgData name="Lisa Pyron" userId="b2f4bcae-12d3-4383-b691-90afde70c33d" providerId="ADAL" clId="{C32D159E-7CE2-429A-8E89-D79F8D7D89C5}" dt="2023-03-06T17:43:25.445" v="194" actId="14100"/>
          <ac:picMkLst>
            <pc:docMk/>
            <pc:sldMk cId="752470175" sldId="723"/>
            <ac:picMk id="8" creationId="{D8CD6618-1865-7B3D-95A6-6889E88172E8}"/>
          </ac:picMkLst>
        </pc:picChg>
      </pc:sldChg>
      <pc:sldChg chg="modNotesTx">
        <pc:chgData name="Lisa Pyron" userId="b2f4bcae-12d3-4383-b691-90afde70c33d" providerId="ADAL" clId="{C32D159E-7CE2-429A-8E89-D79F8D7D89C5}" dt="2023-03-06T19:22:06.343" v="2541" actId="20577"/>
        <pc:sldMkLst>
          <pc:docMk/>
          <pc:sldMk cId="1743972774" sldId="724"/>
        </pc:sldMkLst>
      </pc:sldChg>
      <pc:sldChg chg="addSp delSp modSp mod modNotesTx">
        <pc:chgData name="Lisa Pyron" userId="b2f4bcae-12d3-4383-b691-90afde70c33d" providerId="ADAL" clId="{C32D159E-7CE2-429A-8E89-D79F8D7D89C5}" dt="2023-03-06T18:08:30.609" v="547" actId="6549"/>
        <pc:sldMkLst>
          <pc:docMk/>
          <pc:sldMk cId="189811348" sldId="725"/>
        </pc:sldMkLst>
        <pc:spChg chg="mod ord">
          <ac:chgData name="Lisa Pyron" userId="b2f4bcae-12d3-4383-b691-90afde70c33d" providerId="ADAL" clId="{C32D159E-7CE2-429A-8E89-D79F8D7D89C5}" dt="2023-03-06T18:02:43.292" v="378" actId="1076"/>
          <ac:spMkLst>
            <pc:docMk/>
            <pc:sldMk cId="189811348" sldId="725"/>
            <ac:spMk id="10" creationId="{7BDD19B6-D446-59F5-8B84-B7FBCF60913B}"/>
          </ac:spMkLst>
        </pc:spChg>
        <pc:picChg chg="add mod">
          <ac:chgData name="Lisa Pyron" userId="b2f4bcae-12d3-4383-b691-90afde70c33d" providerId="ADAL" clId="{C32D159E-7CE2-429A-8E89-D79F8D7D89C5}" dt="2023-03-06T18:02:37.619" v="377" actId="1076"/>
          <ac:picMkLst>
            <pc:docMk/>
            <pc:sldMk cId="189811348" sldId="725"/>
            <ac:picMk id="3" creationId="{D4ECE0A6-0324-A6A6-90E1-0B459124C7E1}"/>
          </ac:picMkLst>
        </pc:picChg>
        <pc:picChg chg="del">
          <ac:chgData name="Lisa Pyron" userId="b2f4bcae-12d3-4383-b691-90afde70c33d" providerId="ADAL" clId="{C32D159E-7CE2-429A-8E89-D79F8D7D89C5}" dt="2023-03-06T18:02:19.007" v="370" actId="478"/>
          <ac:picMkLst>
            <pc:docMk/>
            <pc:sldMk cId="189811348" sldId="725"/>
            <ac:picMk id="7" creationId="{7F87FBBA-1FB1-FE68-32CD-E33612E2E1A6}"/>
          </ac:picMkLst>
        </pc:picChg>
      </pc:sldChg>
      <pc:sldChg chg="modSp mod modNotesTx">
        <pc:chgData name="Lisa Pyron" userId="b2f4bcae-12d3-4383-b691-90afde70c33d" providerId="ADAL" clId="{C32D159E-7CE2-429A-8E89-D79F8D7D89C5}" dt="2023-03-06T18:44:30.589" v="2450" actId="20577"/>
        <pc:sldMkLst>
          <pc:docMk/>
          <pc:sldMk cId="886468166" sldId="726"/>
        </pc:sldMkLst>
        <pc:spChg chg="mod">
          <ac:chgData name="Lisa Pyron" userId="b2f4bcae-12d3-4383-b691-90afde70c33d" providerId="ADAL" clId="{C32D159E-7CE2-429A-8E89-D79F8D7D89C5}" dt="2023-03-06T18:17:45.538" v="808" actId="1076"/>
          <ac:spMkLst>
            <pc:docMk/>
            <pc:sldMk cId="886468166" sldId="726"/>
            <ac:spMk id="7" creationId="{62498B69-5360-A952-216F-A43AA010930D}"/>
          </ac:spMkLst>
        </pc:spChg>
      </pc:sldChg>
      <pc:sldChg chg="addSp delSp modSp mod modNotesTx">
        <pc:chgData name="Lisa Pyron" userId="b2f4bcae-12d3-4383-b691-90afde70c33d" providerId="ADAL" clId="{C32D159E-7CE2-429A-8E89-D79F8D7D89C5}" dt="2023-03-06T19:15:28.990" v="2504" actId="6549"/>
        <pc:sldMkLst>
          <pc:docMk/>
          <pc:sldMk cId="1292698781" sldId="727"/>
        </pc:sldMkLst>
        <pc:spChg chg="mod ord">
          <ac:chgData name="Lisa Pyron" userId="b2f4bcae-12d3-4383-b691-90afde70c33d" providerId="ADAL" clId="{C32D159E-7CE2-429A-8E89-D79F8D7D89C5}" dt="2023-03-06T18:01:38.926" v="367" actId="1076"/>
          <ac:spMkLst>
            <pc:docMk/>
            <pc:sldMk cId="1292698781" sldId="727"/>
            <ac:spMk id="11" creationId="{13901D8B-D046-44EB-AF82-718CDE0EE265}"/>
          </ac:spMkLst>
        </pc:spChg>
        <pc:spChg chg="add del mod">
          <ac:chgData name="Lisa Pyron" userId="b2f4bcae-12d3-4383-b691-90afde70c33d" providerId="ADAL" clId="{C32D159E-7CE2-429A-8E89-D79F8D7D89C5}" dt="2023-03-06T17:58:26.433" v="340" actId="478"/>
          <ac:spMkLst>
            <pc:docMk/>
            <pc:sldMk cId="1292698781" sldId="727"/>
            <ac:spMk id="15" creationId="{2B675A0F-7942-1287-2720-AB9AF9CFE313}"/>
          </ac:spMkLst>
        </pc:spChg>
        <pc:picChg chg="del">
          <ac:chgData name="Lisa Pyron" userId="b2f4bcae-12d3-4383-b691-90afde70c33d" providerId="ADAL" clId="{C32D159E-7CE2-429A-8E89-D79F8D7D89C5}" dt="2023-03-06T17:50:17.198" v="264" actId="478"/>
          <ac:picMkLst>
            <pc:docMk/>
            <pc:sldMk cId="1292698781" sldId="727"/>
            <ac:picMk id="3" creationId="{E3BF5155-BC8F-8E03-7DD2-EC593AB72D46}"/>
          </ac:picMkLst>
        </pc:picChg>
        <pc:picChg chg="add del mod">
          <ac:chgData name="Lisa Pyron" userId="b2f4bcae-12d3-4383-b691-90afde70c33d" providerId="ADAL" clId="{C32D159E-7CE2-429A-8E89-D79F8D7D89C5}" dt="2023-03-06T17:50:42.639" v="269" actId="478"/>
          <ac:picMkLst>
            <pc:docMk/>
            <pc:sldMk cId="1292698781" sldId="727"/>
            <ac:picMk id="4" creationId="{FA415721-E6BB-428F-B4DF-1AD8FFA97D94}"/>
          </ac:picMkLst>
        </pc:picChg>
        <pc:picChg chg="add del mod">
          <ac:chgData name="Lisa Pyron" userId="b2f4bcae-12d3-4383-b691-90afde70c33d" providerId="ADAL" clId="{C32D159E-7CE2-429A-8E89-D79F8D7D89C5}" dt="2023-03-06T17:51:31.175" v="277" actId="478"/>
          <ac:picMkLst>
            <pc:docMk/>
            <pc:sldMk cId="1292698781" sldId="727"/>
            <ac:picMk id="8" creationId="{77279193-F6B5-469B-F14D-3FC40F637BF8}"/>
          </ac:picMkLst>
        </pc:picChg>
        <pc:picChg chg="add del mod modCrop">
          <ac:chgData name="Lisa Pyron" userId="b2f4bcae-12d3-4383-b691-90afde70c33d" providerId="ADAL" clId="{C32D159E-7CE2-429A-8E89-D79F8D7D89C5}" dt="2023-03-06T17:58:19.799" v="338" actId="478"/>
          <ac:picMkLst>
            <pc:docMk/>
            <pc:sldMk cId="1292698781" sldId="727"/>
            <ac:picMk id="12" creationId="{68618D46-2574-F8ED-3467-AB7022692FD2}"/>
          </ac:picMkLst>
        </pc:picChg>
        <pc:picChg chg="add del mod modCrop">
          <ac:chgData name="Lisa Pyron" userId="b2f4bcae-12d3-4383-b691-90afde70c33d" providerId="ADAL" clId="{C32D159E-7CE2-429A-8E89-D79F8D7D89C5}" dt="2023-03-06T17:55:03.541" v="311" actId="478"/>
          <ac:picMkLst>
            <pc:docMk/>
            <pc:sldMk cId="1292698781" sldId="727"/>
            <ac:picMk id="14" creationId="{79227398-B960-ECA5-A9A0-0C80BFFB0A00}"/>
          </ac:picMkLst>
        </pc:picChg>
        <pc:picChg chg="add del mod modCrop">
          <ac:chgData name="Lisa Pyron" userId="b2f4bcae-12d3-4383-b691-90afde70c33d" providerId="ADAL" clId="{C32D159E-7CE2-429A-8E89-D79F8D7D89C5}" dt="2023-03-06T17:58:21.230" v="339" actId="478"/>
          <ac:picMkLst>
            <pc:docMk/>
            <pc:sldMk cId="1292698781" sldId="727"/>
            <ac:picMk id="17" creationId="{F53ACA18-9861-C2B8-1547-B59DEC728983}"/>
          </ac:picMkLst>
        </pc:picChg>
        <pc:picChg chg="add del mod modCrop">
          <ac:chgData name="Lisa Pyron" userId="b2f4bcae-12d3-4383-b691-90afde70c33d" providerId="ADAL" clId="{C32D159E-7CE2-429A-8E89-D79F8D7D89C5}" dt="2023-03-06T17:59:20.290" v="354" actId="478"/>
          <ac:picMkLst>
            <pc:docMk/>
            <pc:sldMk cId="1292698781" sldId="727"/>
            <ac:picMk id="19" creationId="{55E866DB-6962-5463-B9F6-DDAE94B4DE60}"/>
          </ac:picMkLst>
        </pc:picChg>
        <pc:picChg chg="add mod">
          <ac:chgData name="Lisa Pyron" userId="b2f4bcae-12d3-4383-b691-90afde70c33d" providerId="ADAL" clId="{C32D159E-7CE2-429A-8E89-D79F8D7D89C5}" dt="2023-03-06T18:01:42.178" v="369" actId="1076"/>
          <ac:picMkLst>
            <pc:docMk/>
            <pc:sldMk cId="1292698781" sldId="727"/>
            <ac:picMk id="21" creationId="{A5A70714-0D9E-11B7-41C7-57B6514BAD78}"/>
          </ac:picMkLst>
        </pc:picChg>
      </pc:sldChg>
      <pc:sldChg chg="addSp delSp modSp mod">
        <pc:chgData name="Lisa Pyron" userId="b2f4bcae-12d3-4383-b691-90afde70c33d" providerId="ADAL" clId="{C32D159E-7CE2-429A-8E89-D79F8D7D89C5}" dt="2023-03-06T19:18:09.962" v="2520" actId="732"/>
        <pc:sldMkLst>
          <pc:docMk/>
          <pc:sldMk cId="1100441497" sldId="729"/>
        </pc:sldMkLst>
        <pc:picChg chg="del mod">
          <ac:chgData name="Lisa Pyron" userId="b2f4bcae-12d3-4383-b691-90afde70c33d" providerId="ADAL" clId="{C32D159E-7CE2-429A-8E89-D79F8D7D89C5}" dt="2023-03-06T19:16:26.896" v="2508" actId="478"/>
          <ac:picMkLst>
            <pc:docMk/>
            <pc:sldMk cId="1100441497" sldId="729"/>
            <ac:picMk id="3" creationId="{9E8545D0-8BE0-479A-61BD-A326229F225C}"/>
          </ac:picMkLst>
        </pc:picChg>
        <pc:picChg chg="add mod modCrop">
          <ac:chgData name="Lisa Pyron" userId="b2f4bcae-12d3-4383-b691-90afde70c33d" providerId="ADAL" clId="{C32D159E-7CE2-429A-8E89-D79F8D7D89C5}" dt="2023-03-06T19:18:09.962" v="2520" actId="732"/>
          <ac:picMkLst>
            <pc:docMk/>
            <pc:sldMk cId="1100441497" sldId="729"/>
            <ac:picMk id="4" creationId="{B4154C9A-22A8-3539-D6F8-692BADEBDBBD}"/>
          </ac:picMkLst>
        </pc:picChg>
      </pc:sldChg>
      <pc:sldChg chg="addSp modSp mod modNotesTx">
        <pc:chgData name="Lisa Pyron" userId="b2f4bcae-12d3-4383-b691-90afde70c33d" providerId="ADAL" clId="{C32D159E-7CE2-429A-8E89-D79F8D7D89C5}" dt="2023-03-06T18:43:31.120" v="2193" actId="6549"/>
        <pc:sldMkLst>
          <pc:docMk/>
          <pc:sldMk cId="766827892" sldId="730"/>
        </pc:sldMkLst>
        <pc:spChg chg="add mod">
          <ac:chgData name="Lisa Pyron" userId="b2f4bcae-12d3-4383-b691-90afde70c33d" providerId="ADAL" clId="{C32D159E-7CE2-429A-8E89-D79F8D7D89C5}" dt="2023-03-06T18:43:19.772" v="2168" actId="20577"/>
          <ac:spMkLst>
            <pc:docMk/>
            <pc:sldMk cId="766827892" sldId="730"/>
            <ac:spMk id="2" creationId="{3D68AD17-43E9-7D2B-C28D-E7313CC78D24}"/>
          </ac:spMkLst>
        </pc:spChg>
      </pc:sldChg>
      <pc:sldChg chg="modNotesTx">
        <pc:chgData name="Lisa Pyron" userId="b2f4bcae-12d3-4383-b691-90afde70c33d" providerId="ADAL" clId="{C32D159E-7CE2-429A-8E89-D79F8D7D89C5}" dt="2023-03-06T18:08:11.934" v="546" actId="6549"/>
        <pc:sldMkLst>
          <pc:docMk/>
          <pc:sldMk cId="3431955281" sldId="732"/>
        </pc:sldMkLst>
      </pc:sldChg>
      <pc:sldChg chg="modSp mod modNotesTx">
        <pc:chgData name="Lisa Pyron" userId="b2f4bcae-12d3-4383-b691-90afde70c33d" providerId="ADAL" clId="{C32D159E-7CE2-429A-8E89-D79F8D7D89C5}" dt="2023-03-06T18:22:21.024" v="1278" actId="20577"/>
        <pc:sldMkLst>
          <pc:docMk/>
          <pc:sldMk cId="3724177944" sldId="741"/>
        </pc:sldMkLst>
        <pc:spChg chg="mod">
          <ac:chgData name="Lisa Pyron" userId="b2f4bcae-12d3-4383-b691-90afde70c33d" providerId="ADAL" clId="{C32D159E-7CE2-429A-8E89-D79F8D7D89C5}" dt="2023-03-06T18:22:03.353" v="1223" actId="113"/>
          <ac:spMkLst>
            <pc:docMk/>
            <pc:sldMk cId="3724177944" sldId="741"/>
            <ac:spMk id="7" creationId="{A3267B35-E250-0706-A4FE-4D18BEE6C464}"/>
          </ac:spMkLst>
        </pc:spChg>
        <pc:picChg chg="mod">
          <ac:chgData name="Lisa Pyron" userId="b2f4bcae-12d3-4383-b691-90afde70c33d" providerId="ADAL" clId="{C32D159E-7CE2-429A-8E89-D79F8D7D89C5}" dt="2023-03-06T18:20:18.372" v="1174" actId="14100"/>
          <ac:picMkLst>
            <pc:docMk/>
            <pc:sldMk cId="3724177944" sldId="741"/>
            <ac:picMk id="4" creationId="{A0CA8758-1014-F5F8-5002-52090C8497B3}"/>
          </ac:picMkLst>
        </pc:picChg>
      </pc:sldChg>
      <pc:sldChg chg="addSp delSp modSp mod modNotesTx">
        <pc:chgData name="Lisa Pyron" userId="b2f4bcae-12d3-4383-b691-90afde70c33d" providerId="ADAL" clId="{C32D159E-7CE2-429A-8E89-D79F8D7D89C5}" dt="2023-03-06T18:09:41.199" v="549"/>
        <pc:sldMkLst>
          <pc:docMk/>
          <pc:sldMk cId="1394015902" sldId="742"/>
        </pc:sldMkLst>
        <pc:spChg chg="ord">
          <ac:chgData name="Lisa Pyron" userId="b2f4bcae-12d3-4383-b691-90afde70c33d" providerId="ADAL" clId="{C32D159E-7CE2-429A-8E89-D79F8D7D89C5}" dt="2023-03-06T18:05:59.436" v="509" actId="166"/>
          <ac:spMkLst>
            <pc:docMk/>
            <pc:sldMk cId="1394015902" sldId="742"/>
            <ac:spMk id="2" creationId="{032D2B26-1EBF-E460-65CE-E450792E576E}"/>
          </ac:spMkLst>
        </pc:spChg>
        <pc:picChg chg="add mod">
          <ac:chgData name="Lisa Pyron" userId="b2f4bcae-12d3-4383-b691-90afde70c33d" providerId="ADAL" clId="{C32D159E-7CE2-429A-8E89-D79F8D7D89C5}" dt="2023-03-06T18:06:01.362" v="510" actId="1076"/>
          <ac:picMkLst>
            <pc:docMk/>
            <pc:sldMk cId="1394015902" sldId="742"/>
            <ac:picMk id="4" creationId="{88A7C167-625D-7ED6-A83B-B057817A4A78}"/>
          </ac:picMkLst>
        </pc:picChg>
        <pc:picChg chg="del">
          <ac:chgData name="Lisa Pyron" userId="b2f4bcae-12d3-4383-b691-90afde70c33d" providerId="ADAL" clId="{C32D159E-7CE2-429A-8E89-D79F8D7D89C5}" dt="2023-03-06T18:05:33.317" v="503" actId="478"/>
          <ac:picMkLst>
            <pc:docMk/>
            <pc:sldMk cId="1394015902" sldId="742"/>
            <ac:picMk id="11" creationId="{68B6F341-FE4F-18AB-FAF5-F1B63BD1EAD0}"/>
          </ac:picMkLst>
        </pc:picChg>
      </pc:sldChg>
      <pc:sldChg chg="modNotesTx">
        <pc:chgData name="Lisa Pyron" userId="b2f4bcae-12d3-4383-b691-90afde70c33d" providerId="ADAL" clId="{C32D159E-7CE2-429A-8E89-D79F8D7D89C5}" dt="2023-03-06T18:30:58.608" v="1742" actId="20577"/>
        <pc:sldMkLst>
          <pc:docMk/>
          <pc:sldMk cId="2607065832" sldId="744"/>
        </pc:sldMkLst>
      </pc:sldChg>
      <pc:sldChg chg="modSp mod">
        <pc:chgData name="Lisa Pyron" userId="b2f4bcae-12d3-4383-b691-90afde70c33d" providerId="ADAL" clId="{C32D159E-7CE2-429A-8E89-D79F8D7D89C5}" dt="2023-03-06T19:23:21.487" v="2543" actId="20577"/>
        <pc:sldMkLst>
          <pc:docMk/>
          <pc:sldMk cId="577642004" sldId="745"/>
        </pc:sldMkLst>
        <pc:spChg chg="mod">
          <ac:chgData name="Lisa Pyron" userId="b2f4bcae-12d3-4383-b691-90afde70c33d" providerId="ADAL" clId="{C32D159E-7CE2-429A-8E89-D79F8D7D89C5}" dt="2023-03-06T19:23:21.487" v="2543" actId="20577"/>
          <ac:spMkLst>
            <pc:docMk/>
            <pc:sldMk cId="577642004" sldId="745"/>
            <ac:spMk id="3" creationId="{4318F9A6-C164-7C48-C94F-DCCD87D0F657}"/>
          </ac:spMkLst>
        </pc:spChg>
      </pc:sldChg>
      <pc:sldChg chg="modSp mod modNotes modNotesTx">
        <pc:chgData name="Lisa Pyron" userId="b2f4bcae-12d3-4383-b691-90afde70c33d" providerId="ADAL" clId="{C32D159E-7CE2-429A-8E89-D79F8D7D89C5}" dt="2023-03-13T14:00:59.138" v="2616" actId="113"/>
        <pc:sldMkLst>
          <pc:docMk/>
          <pc:sldMk cId="1745608906" sldId="746"/>
        </pc:sldMkLst>
        <pc:spChg chg="mod">
          <ac:chgData name="Lisa Pyron" userId="b2f4bcae-12d3-4383-b691-90afde70c33d" providerId="ADAL" clId="{C32D159E-7CE2-429A-8E89-D79F8D7D89C5}" dt="2023-03-13T14:00:59.138" v="2616" actId="113"/>
          <ac:spMkLst>
            <pc:docMk/>
            <pc:sldMk cId="1745608906" sldId="746"/>
            <ac:spMk id="3" creationId="{D3C4D50A-14FB-E58C-E88A-7CBA5DFF1E47}"/>
          </ac:spMkLst>
        </pc:spChg>
      </pc:sldChg>
      <pc:sldChg chg="delSp modSp mod modNotesTx">
        <pc:chgData name="Lisa Pyron" userId="b2f4bcae-12d3-4383-b691-90afde70c33d" providerId="ADAL" clId="{C32D159E-7CE2-429A-8E89-D79F8D7D89C5}" dt="2023-03-06T18:38:23.022" v="2034" actId="1076"/>
        <pc:sldMkLst>
          <pc:docMk/>
          <pc:sldMk cId="4056631653" sldId="747"/>
        </pc:sldMkLst>
        <pc:spChg chg="del">
          <ac:chgData name="Lisa Pyron" userId="b2f4bcae-12d3-4383-b691-90afde70c33d" providerId="ADAL" clId="{C32D159E-7CE2-429A-8E89-D79F8D7D89C5}" dt="2023-03-06T18:37:52.291" v="2032" actId="478"/>
          <ac:spMkLst>
            <pc:docMk/>
            <pc:sldMk cId="4056631653" sldId="747"/>
            <ac:spMk id="8" creationId="{168214DA-7706-CD56-63E2-A4CB5CB9A06A}"/>
          </ac:spMkLst>
        </pc:spChg>
        <pc:spChg chg="mod">
          <ac:chgData name="Lisa Pyron" userId="b2f4bcae-12d3-4383-b691-90afde70c33d" providerId="ADAL" clId="{C32D159E-7CE2-429A-8E89-D79F8D7D89C5}" dt="2023-03-06T18:37:55.120" v="2033" actId="1076"/>
          <ac:spMkLst>
            <pc:docMk/>
            <pc:sldMk cId="4056631653" sldId="747"/>
            <ac:spMk id="11" creationId="{0B84DE8A-68BF-3A1E-4548-470D21FCC898}"/>
          </ac:spMkLst>
        </pc:spChg>
        <pc:spChg chg="mod">
          <ac:chgData name="Lisa Pyron" userId="b2f4bcae-12d3-4383-b691-90afde70c33d" providerId="ADAL" clId="{C32D159E-7CE2-429A-8E89-D79F8D7D89C5}" dt="2023-03-06T18:38:23.022" v="2034" actId="1076"/>
          <ac:spMkLst>
            <pc:docMk/>
            <pc:sldMk cId="4056631653" sldId="747"/>
            <ac:spMk id="13" creationId="{4CB209EA-0C4F-CD44-8D2D-F5CE13382F06}"/>
          </ac:spMkLst>
        </pc:spChg>
        <pc:spChg chg="mod">
          <ac:chgData name="Lisa Pyron" userId="b2f4bcae-12d3-4383-b691-90afde70c33d" providerId="ADAL" clId="{C32D159E-7CE2-429A-8E89-D79F8D7D89C5}" dt="2023-03-06T18:12:18.310" v="744" actId="20577"/>
          <ac:spMkLst>
            <pc:docMk/>
            <pc:sldMk cId="4056631653" sldId="747"/>
            <ac:spMk id="15" creationId="{9AFB8D19-0693-48C5-69C6-BAD69ABF9FCC}"/>
          </ac:spMkLst>
        </pc:spChg>
        <pc:spChg chg="mod">
          <ac:chgData name="Lisa Pyron" userId="b2f4bcae-12d3-4383-b691-90afde70c33d" providerId="ADAL" clId="{C32D159E-7CE2-429A-8E89-D79F8D7D89C5}" dt="2023-03-06T18:12:22.281" v="745" actId="1076"/>
          <ac:spMkLst>
            <pc:docMk/>
            <pc:sldMk cId="4056631653" sldId="747"/>
            <ac:spMk id="17" creationId="{E4A7FEDD-DDC8-57A2-4FB8-99510A1A82E8}"/>
          </ac:spMkLst>
        </pc:spChg>
        <pc:spChg chg="mod">
          <ac:chgData name="Lisa Pyron" userId="b2f4bcae-12d3-4383-b691-90afde70c33d" providerId="ADAL" clId="{C32D159E-7CE2-429A-8E89-D79F8D7D89C5}" dt="2023-03-06T18:33:44.100" v="2001" actId="1076"/>
          <ac:spMkLst>
            <pc:docMk/>
            <pc:sldMk cId="4056631653" sldId="747"/>
            <ac:spMk id="19" creationId="{D4B9CDEB-6DBC-99B3-10E2-8E9D38E8496B}"/>
          </ac:spMkLst>
        </pc:spChg>
      </pc:sldChg>
      <pc:sldChg chg="modSp mod">
        <pc:chgData name="Lisa Pyron" userId="b2f4bcae-12d3-4383-b691-90afde70c33d" providerId="ADAL" clId="{C32D159E-7CE2-429A-8E89-D79F8D7D89C5}" dt="2023-03-06T18:18:22.804" v="867" actId="20577"/>
        <pc:sldMkLst>
          <pc:docMk/>
          <pc:sldMk cId="504645546" sldId="748"/>
        </pc:sldMkLst>
        <pc:spChg chg="mod">
          <ac:chgData name="Lisa Pyron" userId="b2f4bcae-12d3-4383-b691-90afde70c33d" providerId="ADAL" clId="{C32D159E-7CE2-429A-8E89-D79F8D7D89C5}" dt="2023-03-06T18:18:22.804" v="867" actId="20577"/>
          <ac:spMkLst>
            <pc:docMk/>
            <pc:sldMk cId="504645546" sldId="748"/>
            <ac:spMk id="3" creationId="{61720E66-2985-79AC-92E3-6B554DD4DFF7}"/>
          </ac:spMkLst>
        </pc:spChg>
      </pc:sldChg>
      <pc:sldChg chg="modNotesTx">
        <pc:chgData name="Lisa Pyron" userId="b2f4bcae-12d3-4383-b691-90afde70c33d" providerId="ADAL" clId="{C32D159E-7CE2-429A-8E89-D79F8D7D89C5}" dt="2023-03-06T18:22:43.437" v="1298"/>
        <pc:sldMkLst>
          <pc:docMk/>
          <pc:sldMk cId="3009873655" sldId="749"/>
        </pc:sldMkLst>
      </pc:sldChg>
      <pc:sldChg chg="modNotesTx">
        <pc:chgData name="Lisa Pyron" userId="b2f4bcae-12d3-4383-b691-90afde70c33d" providerId="ADAL" clId="{C32D159E-7CE2-429A-8E89-D79F8D7D89C5}" dt="2023-03-06T17:39:45.566" v="104" actId="20577"/>
        <pc:sldMkLst>
          <pc:docMk/>
          <pc:sldMk cId="3546341410" sldId="750"/>
        </pc:sldMkLst>
      </pc:sldChg>
      <pc:sldChg chg="addSp delSp modSp mod modNotesTx">
        <pc:chgData name="Lisa Pyron" userId="b2f4bcae-12d3-4383-b691-90afde70c33d" providerId="ADAL" clId="{C32D159E-7CE2-429A-8E89-D79F8D7D89C5}" dt="2023-03-06T18:28:16.888" v="1497" actId="20577"/>
        <pc:sldMkLst>
          <pc:docMk/>
          <pc:sldMk cId="1656651719" sldId="751"/>
        </pc:sldMkLst>
        <pc:picChg chg="del">
          <ac:chgData name="Lisa Pyron" userId="b2f4bcae-12d3-4383-b691-90afde70c33d" providerId="ADAL" clId="{C32D159E-7CE2-429A-8E89-D79F8D7D89C5}" dt="2023-03-06T17:38:50.885" v="16" actId="478"/>
          <ac:picMkLst>
            <pc:docMk/>
            <pc:sldMk cId="1656651719" sldId="751"/>
            <ac:picMk id="4" creationId="{22BA0A9F-C98C-7446-369E-D55B9D27D2FB}"/>
          </ac:picMkLst>
        </pc:picChg>
        <pc:picChg chg="add mod">
          <ac:chgData name="Lisa Pyron" userId="b2f4bcae-12d3-4383-b691-90afde70c33d" providerId="ADAL" clId="{C32D159E-7CE2-429A-8E89-D79F8D7D89C5}" dt="2023-03-06T18:27:13.940" v="1358" actId="14100"/>
          <ac:picMkLst>
            <pc:docMk/>
            <pc:sldMk cId="1656651719" sldId="751"/>
            <ac:picMk id="8" creationId="{EDC46DCA-E8F0-27E2-3E32-25DDD4D34321}"/>
          </ac:picMkLst>
        </pc:picChg>
      </pc:sldChg>
      <pc:sldChg chg="modSp mod modNotes modNotesTx">
        <pc:chgData name="Lisa Pyron" userId="b2f4bcae-12d3-4383-b691-90afde70c33d" providerId="ADAL" clId="{C32D159E-7CE2-429A-8E89-D79F8D7D89C5}" dt="2023-03-06T18:33:04.340" v="2000" actId="113"/>
        <pc:sldMkLst>
          <pc:docMk/>
          <pc:sldMk cId="2483385267" sldId="752"/>
        </pc:sldMkLst>
        <pc:spChg chg="mod">
          <ac:chgData name="Lisa Pyron" userId="b2f4bcae-12d3-4383-b691-90afde70c33d" providerId="ADAL" clId="{C32D159E-7CE2-429A-8E89-D79F8D7D89C5}" dt="2023-03-06T18:33:04.340" v="2000" actId="113"/>
          <ac:spMkLst>
            <pc:docMk/>
            <pc:sldMk cId="2483385267" sldId="752"/>
            <ac:spMk id="3" creationId="{4AC75615-54FF-A183-6CAB-708513F6581A}"/>
          </ac:spMkLst>
        </pc:spChg>
      </pc:sldChg>
      <pc:sldChg chg="addSp delSp modSp mod modNotesTx">
        <pc:chgData name="Lisa Pyron" userId="b2f4bcae-12d3-4383-b691-90afde70c33d" providerId="ADAL" clId="{C32D159E-7CE2-429A-8E89-D79F8D7D89C5}" dt="2023-03-06T18:39:23.093" v="2041" actId="1076"/>
        <pc:sldMkLst>
          <pc:docMk/>
          <pc:sldMk cId="177677145" sldId="753"/>
        </pc:sldMkLst>
        <pc:spChg chg="del">
          <ac:chgData name="Lisa Pyron" userId="b2f4bcae-12d3-4383-b691-90afde70c33d" providerId="ADAL" clId="{C32D159E-7CE2-429A-8E89-D79F8D7D89C5}" dt="2023-03-06T18:13:02.331" v="746" actId="478"/>
          <ac:spMkLst>
            <pc:docMk/>
            <pc:sldMk cId="177677145" sldId="753"/>
            <ac:spMk id="3" creationId="{E4BC3F1C-3209-94F2-9F05-9CDA50113424}"/>
          </ac:spMkLst>
        </pc:spChg>
        <pc:spChg chg="add mod">
          <ac:chgData name="Lisa Pyron" userId="b2f4bcae-12d3-4383-b691-90afde70c33d" providerId="ADAL" clId="{C32D159E-7CE2-429A-8E89-D79F8D7D89C5}" dt="2023-03-06T18:13:15.666" v="749" actId="14100"/>
          <ac:spMkLst>
            <pc:docMk/>
            <pc:sldMk cId="177677145" sldId="753"/>
            <ac:spMk id="4" creationId="{8222ECEE-22ED-4CA7-8BF0-3CB05E4E3BDF}"/>
          </ac:spMkLst>
        </pc:spChg>
        <pc:spChg chg="del">
          <ac:chgData name="Lisa Pyron" userId="b2f4bcae-12d3-4383-b691-90afde70c33d" providerId="ADAL" clId="{C32D159E-7CE2-429A-8E89-D79F8D7D89C5}" dt="2023-03-06T18:13:26.183" v="750" actId="478"/>
          <ac:spMkLst>
            <pc:docMk/>
            <pc:sldMk cId="177677145" sldId="753"/>
            <ac:spMk id="10" creationId="{F28D2401-6480-68D5-8ACF-628B6F3A6677}"/>
          </ac:spMkLst>
        </pc:spChg>
        <pc:spChg chg="add del mod">
          <ac:chgData name="Lisa Pyron" userId="b2f4bcae-12d3-4383-b691-90afde70c33d" providerId="ADAL" clId="{C32D159E-7CE2-429A-8E89-D79F8D7D89C5}" dt="2023-03-06T18:35:27.048" v="2003" actId="478"/>
          <ac:spMkLst>
            <pc:docMk/>
            <pc:sldMk cId="177677145" sldId="753"/>
            <ac:spMk id="11" creationId="{C4B35F88-2224-0B4D-3AD2-89598371DB2D}"/>
          </ac:spMkLst>
        </pc:spChg>
        <pc:spChg chg="add mod">
          <ac:chgData name="Lisa Pyron" userId="b2f4bcae-12d3-4383-b691-90afde70c33d" providerId="ADAL" clId="{C32D159E-7CE2-429A-8E89-D79F8D7D89C5}" dt="2023-03-06T18:39:11.448" v="2038" actId="1076"/>
          <ac:spMkLst>
            <pc:docMk/>
            <pc:sldMk cId="177677145" sldId="753"/>
            <ac:spMk id="13" creationId="{439956CC-BE37-A3BE-9B64-BD416D8F3304}"/>
          </ac:spMkLst>
        </pc:spChg>
        <pc:spChg chg="mod">
          <ac:chgData name="Lisa Pyron" userId="b2f4bcae-12d3-4383-b691-90afde70c33d" providerId="ADAL" clId="{C32D159E-7CE2-429A-8E89-D79F8D7D89C5}" dt="2023-03-06T18:39:07.977" v="2037" actId="1076"/>
          <ac:spMkLst>
            <pc:docMk/>
            <pc:sldMk cId="177677145" sldId="753"/>
            <ac:spMk id="14" creationId="{746C4E43-7E06-4ECD-9BD5-7E69CA1F014B}"/>
          </ac:spMkLst>
        </pc:spChg>
        <pc:spChg chg="add mod">
          <ac:chgData name="Lisa Pyron" userId="b2f4bcae-12d3-4383-b691-90afde70c33d" providerId="ADAL" clId="{C32D159E-7CE2-429A-8E89-D79F8D7D89C5}" dt="2023-03-06T18:39:17.029" v="2040" actId="14100"/>
          <ac:spMkLst>
            <pc:docMk/>
            <pc:sldMk cId="177677145" sldId="753"/>
            <ac:spMk id="16" creationId="{34A9F58F-3133-FF9D-054B-C05953F8562F}"/>
          </ac:spMkLst>
        </pc:spChg>
        <pc:spChg chg="del">
          <ac:chgData name="Lisa Pyron" userId="b2f4bcae-12d3-4383-b691-90afde70c33d" providerId="ADAL" clId="{C32D159E-7CE2-429A-8E89-D79F8D7D89C5}" dt="2023-03-06T18:14:00.146" v="755" actId="478"/>
          <ac:spMkLst>
            <pc:docMk/>
            <pc:sldMk cId="177677145" sldId="753"/>
            <ac:spMk id="18" creationId="{D2453156-C51B-6780-6B8B-AC6F4463EE7C}"/>
          </ac:spMkLst>
        </pc:spChg>
        <pc:spChg chg="add mod">
          <ac:chgData name="Lisa Pyron" userId="b2f4bcae-12d3-4383-b691-90afde70c33d" providerId="ADAL" clId="{C32D159E-7CE2-429A-8E89-D79F8D7D89C5}" dt="2023-03-06T18:39:23.093" v="2041" actId="1076"/>
          <ac:spMkLst>
            <pc:docMk/>
            <pc:sldMk cId="177677145" sldId="753"/>
            <ac:spMk id="19" creationId="{0B28DF12-AA6D-410B-30AB-A504D2B22D5E}"/>
          </ac:spMkLst>
        </pc:spChg>
        <pc:spChg chg="del mod">
          <ac:chgData name="Lisa Pyron" userId="b2f4bcae-12d3-4383-b691-90afde70c33d" providerId="ADAL" clId="{C32D159E-7CE2-429A-8E89-D79F8D7D89C5}" dt="2023-03-06T18:14:19.894" v="760" actId="478"/>
          <ac:spMkLst>
            <pc:docMk/>
            <pc:sldMk cId="177677145" sldId="753"/>
            <ac:spMk id="21" creationId="{B0031CED-35B9-B344-4A3A-0BD51B2A1855}"/>
          </ac:spMkLst>
        </pc:spChg>
        <pc:spChg chg="del">
          <ac:chgData name="Lisa Pyron" userId="b2f4bcae-12d3-4383-b691-90afde70c33d" providerId="ADAL" clId="{C32D159E-7CE2-429A-8E89-D79F8D7D89C5}" dt="2023-03-06T18:14:40.205" v="764" actId="478"/>
          <ac:spMkLst>
            <pc:docMk/>
            <pc:sldMk cId="177677145" sldId="753"/>
            <ac:spMk id="25" creationId="{D70DCC71-890A-6506-B6BE-77AAF27953BC}"/>
          </ac:spMkLst>
        </pc:spChg>
      </pc:sldChg>
      <pc:sldChg chg="addSp delSp modSp mod modNotesTx">
        <pc:chgData name="Lisa Pyron" userId="b2f4bcae-12d3-4383-b691-90afde70c33d" providerId="ADAL" clId="{C32D159E-7CE2-429A-8E89-D79F8D7D89C5}" dt="2023-03-06T18:41:22.612" v="2054" actId="1076"/>
        <pc:sldMkLst>
          <pc:docMk/>
          <pc:sldMk cId="3368080032" sldId="754"/>
        </pc:sldMkLst>
        <pc:spChg chg="add mod">
          <ac:chgData name="Lisa Pyron" userId="b2f4bcae-12d3-4383-b691-90afde70c33d" providerId="ADAL" clId="{C32D159E-7CE2-429A-8E89-D79F8D7D89C5}" dt="2023-03-06T18:40:31.311" v="2049" actId="1076"/>
          <ac:spMkLst>
            <pc:docMk/>
            <pc:sldMk cId="3368080032" sldId="754"/>
            <ac:spMk id="3" creationId="{586F6DD4-23C3-6336-EA05-B00BC65D2E44}"/>
          </ac:spMkLst>
        </pc:spChg>
        <pc:spChg chg="del">
          <ac:chgData name="Lisa Pyron" userId="b2f4bcae-12d3-4383-b691-90afde70c33d" providerId="ADAL" clId="{C32D159E-7CE2-429A-8E89-D79F8D7D89C5}" dt="2023-03-06T18:36:14.577" v="2007" actId="478"/>
          <ac:spMkLst>
            <pc:docMk/>
            <pc:sldMk cId="3368080032" sldId="754"/>
            <ac:spMk id="4" creationId="{BE9510C8-E962-4EC0-2BD5-2D29C470596C}"/>
          </ac:spMkLst>
        </pc:spChg>
        <pc:spChg chg="add del mod">
          <ac:chgData name="Lisa Pyron" userId="b2f4bcae-12d3-4383-b691-90afde70c33d" providerId="ADAL" clId="{C32D159E-7CE2-429A-8E89-D79F8D7D89C5}" dt="2023-03-06T18:40:17.875" v="2047" actId="478"/>
          <ac:spMkLst>
            <pc:docMk/>
            <pc:sldMk cId="3368080032" sldId="754"/>
            <ac:spMk id="10" creationId="{35265CF7-6B0F-650D-176F-3458286F4D7F}"/>
          </ac:spMkLst>
        </pc:spChg>
        <pc:spChg chg="mod">
          <ac:chgData name="Lisa Pyron" userId="b2f4bcae-12d3-4383-b691-90afde70c33d" providerId="ADAL" clId="{C32D159E-7CE2-429A-8E89-D79F8D7D89C5}" dt="2023-03-06T18:39:42.466" v="2043" actId="20577"/>
          <ac:spMkLst>
            <pc:docMk/>
            <pc:sldMk cId="3368080032" sldId="754"/>
            <ac:spMk id="11" creationId="{7B0BD8FD-757C-FFA4-18EE-2C400531683C}"/>
          </ac:spMkLst>
        </pc:spChg>
        <pc:spChg chg="mod">
          <ac:chgData name="Lisa Pyron" userId="b2f4bcae-12d3-4383-b691-90afde70c33d" providerId="ADAL" clId="{C32D159E-7CE2-429A-8E89-D79F8D7D89C5}" dt="2023-03-06T18:41:22.612" v="2054" actId="1076"/>
          <ac:spMkLst>
            <pc:docMk/>
            <pc:sldMk cId="3368080032" sldId="754"/>
            <ac:spMk id="13" creationId="{954A7605-66EC-2A6E-7FCF-64390C6550D6}"/>
          </ac:spMkLst>
        </pc:spChg>
        <pc:spChg chg="mod">
          <ac:chgData name="Lisa Pyron" userId="b2f4bcae-12d3-4383-b691-90afde70c33d" providerId="ADAL" clId="{C32D159E-7CE2-429A-8E89-D79F8D7D89C5}" dt="2023-03-06T18:36:47.517" v="2031" actId="1076"/>
          <ac:spMkLst>
            <pc:docMk/>
            <pc:sldMk cId="3368080032" sldId="754"/>
            <ac:spMk id="16" creationId="{48BF16B5-7C55-A8F4-7CB4-DCC513F300E0}"/>
          </ac:spMkLst>
        </pc:spChg>
        <pc:spChg chg="del">
          <ac:chgData name="Lisa Pyron" userId="b2f4bcae-12d3-4383-b691-90afde70c33d" providerId="ADAL" clId="{C32D159E-7CE2-429A-8E89-D79F8D7D89C5}" dt="2023-03-06T18:15:42.294" v="769" actId="478"/>
          <ac:spMkLst>
            <pc:docMk/>
            <pc:sldMk cId="3368080032" sldId="754"/>
            <ac:spMk id="19" creationId="{A2769C3A-3D5A-611D-25B1-B6161ED64515}"/>
          </ac:spMkLst>
        </pc:spChg>
        <pc:spChg chg="mod">
          <ac:chgData name="Lisa Pyron" userId="b2f4bcae-12d3-4383-b691-90afde70c33d" providerId="ADAL" clId="{C32D159E-7CE2-429A-8E89-D79F8D7D89C5}" dt="2023-03-06T18:41:19.522" v="2053" actId="1076"/>
          <ac:spMkLst>
            <pc:docMk/>
            <pc:sldMk cId="3368080032" sldId="754"/>
            <ac:spMk id="22" creationId="{E3F85023-6461-0859-8047-4D11587C8BAF}"/>
          </ac:spMkLst>
        </pc:spChg>
      </pc:sldChg>
      <pc:sldChg chg="addSp delSp modSp mod modNotesTx">
        <pc:chgData name="Lisa Pyron" userId="b2f4bcae-12d3-4383-b691-90afde70c33d" providerId="ADAL" clId="{C32D159E-7CE2-429A-8E89-D79F8D7D89C5}" dt="2023-03-06T18:41:15.429" v="2052" actId="1076"/>
        <pc:sldMkLst>
          <pc:docMk/>
          <pc:sldMk cId="2217715408" sldId="755"/>
        </pc:sldMkLst>
        <pc:spChg chg="del mod">
          <ac:chgData name="Lisa Pyron" userId="b2f4bcae-12d3-4383-b691-90afde70c33d" providerId="ADAL" clId="{C32D159E-7CE2-429A-8E89-D79F8D7D89C5}" dt="2023-03-06T18:16:46.893" v="782" actId="478"/>
          <ac:spMkLst>
            <pc:docMk/>
            <pc:sldMk cId="2217715408" sldId="755"/>
            <ac:spMk id="3" creationId="{C48F2C80-CBD7-D6EB-50A8-7ECAAFD14AD4}"/>
          </ac:spMkLst>
        </pc:spChg>
        <pc:spChg chg="add mod">
          <ac:chgData name="Lisa Pyron" userId="b2f4bcae-12d3-4383-b691-90afde70c33d" providerId="ADAL" clId="{C32D159E-7CE2-429A-8E89-D79F8D7D89C5}" dt="2023-03-06T18:41:08.165" v="2050" actId="20577"/>
          <ac:spMkLst>
            <pc:docMk/>
            <pc:sldMk cId="2217715408" sldId="755"/>
            <ac:spMk id="4" creationId="{11ACF082-D8B6-7929-424C-5E1C109ED169}"/>
          </ac:spMkLst>
        </pc:spChg>
        <pc:spChg chg="del mod">
          <ac:chgData name="Lisa Pyron" userId="b2f4bcae-12d3-4383-b691-90afde70c33d" providerId="ADAL" clId="{C32D159E-7CE2-429A-8E89-D79F8D7D89C5}" dt="2023-03-06T18:16:48.254" v="783" actId="478"/>
          <ac:spMkLst>
            <pc:docMk/>
            <pc:sldMk cId="2217715408" sldId="755"/>
            <ac:spMk id="10" creationId="{AE17D404-EAAD-5608-0B2E-083A2781B0AD}"/>
          </ac:spMkLst>
        </pc:spChg>
        <pc:spChg chg="add mod">
          <ac:chgData name="Lisa Pyron" userId="b2f4bcae-12d3-4383-b691-90afde70c33d" providerId="ADAL" clId="{C32D159E-7CE2-429A-8E89-D79F8D7D89C5}" dt="2023-03-06T18:41:13.244" v="2051" actId="1076"/>
          <ac:spMkLst>
            <pc:docMk/>
            <pc:sldMk cId="2217715408" sldId="755"/>
            <ac:spMk id="11" creationId="{1678FB12-CD68-CED0-4ABB-E03204E80CA4}"/>
          </ac:spMkLst>
        </pc:spChg>
        <pc:spChg chg="add mod">
          <ac:chgData name="Lisa Pyron" userId="b2f4bcae-12d3-4383-b691-90afde70c33d" providerId="ADAL" clId="{C32D159E-7CE2-429A-8E89-D79F8D7D89C5}" dt="2023-03-06T18:41:15.429" v="2052" actId="1076"/>
          <ac:spMkLst>
            <pc:docMk/>
            <pc:sldMk cId="2217715408" sldId="755"/>
            <ac:spMk id="13" creationId="{50C331CB-27AF-ABAE-080A-30C957CB5A07}"/>
          </ac:spMkLst>
        </pc:spChg>
      </pc:sldChg>
      <pc:sldChg chg="modSp mod">
        <pc:chgData name="Lisa Pyron" userId="b2f4bcae-12d3-4383-b691-90afde70c33d" providerId="ADAL" clId="{C32D159E-7CE2-429A-8E89-D79F8D7D89C5}" dt="2023-03-13T14:02:20.561" v="2619" actId="113"/>
        <pc:sldMkLst>
          <pc:docMk/>
          <pc:sldMk cId="1489172125" sldId="757"/>
        </pc:sldMkLst>
        <pc:spChg chg="mod">
          <ac:chgData name="Lisa Pyron" userId="b2f4bcae-12d3-4383-b691-90afde70c33d" providerId="ADAL" clId="{C32D159E-7CE2-429A-8E89-D79F8D7D89C5}" dt="2023-03-13T14:02:20.561" v="2619" actId="113"/>
          <ac:spMkLst>
            <pc:docMk/>
            <pc:sldMk cId="1489172125" sldId="757"/>
            <ac:spMk id="3" creationId="{4318F9A6-C164-7C48-C94F-DCCD87D0F657}"/>
          </ac:spMkLst>
        </pc:spChg>
      </pc:sldChg>
      <pc:sldChg chg="modSp mod">
        <pc:chgData name="Lisa Pyron" userId="b2f4bcae-12d3-4383-b691-90afde70c33d" providerId="ADAL" clId="{C32D159E-7CE2-429A-8E89-D79F8D7D89C5}" dt="2023-03-13T14:02:46.295" v="2621" actId="1076"/>
        <pc:sldMkLst>
          <pc:docMk/>
          <pc:sldMk cId="1228155194" sldId="758"/>
        </pc:sldMkLst>
        <pc:spChg chg="mod">
          <ac:chgData name="Lisa Pyron" userId="b2f4bcae-12d3-4383-b691-90afde70c33d" providerId="ADAL" clId="{C32D159E-7CE2-429A-8E89-D79F8D7D89C5}" dt="2023-03-13T14:02:46.295" v="2621" actId="1076"/>
          <ac:spMkLst>
            <pc:docMk/>
            <pc:sldMk cId="1228155194" sldId="758"/>
            <ac:spMk id="3" creationId="{4318F9A6-C164-7C48-C94F-DCCD87D0F65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15" tIns="45707" rIns="91415" bIns="45707"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15" tIns="45707" rIns="91415" bIns="45707" rtlCol="0"/>
          <a:lstStyle>
            <a:lvl1pPr algn="r">
              <a:defRPr sz="1200"/>
            </a:lvl1pPr>
          </a:lstStyle>
          <a:p>
            <a:fld id="{5D3E04C9-1252-4D3C-990E-DA066CEC0AF3}" type="datetimeFigureOut">
              <a:rPr lang="en-US" smtClean="0"/>
              <a:pPr/>
              <a:t>3/13/2023</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15" tIns="45707" rIns="91415" bIns="45707"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15" tIns="45707" rIns="91415" bIns="45707" rtlCol="0" anchor="b"/>
          <a:lstStyle>
            <a:lvl1pPr algn="r">
              <a:defRPr sz="1200"/>
            </a:lvl1pPr>
          </a:lstStyle>
          <a:p>
            <a:fld id="{BFF78621-0EEF-4A77-83D4-337B5F118C0D}"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15" tIns="45707" rIns="91415" bIns="45707"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15" tIns="45707" rIns="91415" bIns="45707" rtlCol="0"/>
          <a:lstStyle>
            <a:lvl1pPr algn="r">
              <a:defRPr sz="1200"/>
            </a:lvl1pPr>
          </a:lstStyle>
          <a:p>
            <a:fld id="{20D03844-8231-4457-AA07-87EBF7D95CFA}" type="datetimeFigureOut">
              <a:rPr lang="en-US" smtClean="0"/>
              <a:pPr/>
              <a:t>3/13/2023</a:t>
            </a:fld>
            <a:endParaRPr lang="en-US"/>
          </a:p>
        </p:txBody>
      </p:sp>
      <p:sp>
        <p:nvSpPr>
          <p:cNvPr id="4" name="Slide Image Placeholder 3"/>
          <p:cNvSpPr>
            <a:spLocks noGrp="1" noRot="1" noChangeAspect="1"/>
          </p:cNvSpPr>
          <p:nvPr>
            <p:ph type="sldImg" idx="2"/>
          </p:nvPr>
        </p:nvSpPr>
        <p:spPr>
          <a:xfrm>
            <a:off x="1106488" y="696913"/>
            <a:ext cx="4646612" cy="3486150"/>
          </a:xfrm>
          <a:prstGeom prst="rect">
            <a:avLst/>
          </a:prstGeom>
          <a:noFill/>
          <a:ln w="12700">
            <a:solidFill>
              <a:prstClr val="black"/>
            </a:solidFill>
          </a:ln>
        </p:spPr>
        <p:txBody>
          <a:bodyPr vert="horz" lIns="91415" tIns="45707" rIns="91415" bIns="45707"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15" tIns="45707" rIns="91415" bIns="4570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15" tIns="45707" rIns="91415" bIns="45707"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15" tIns="45707" rIns="91415" bIns="45707" rtlCol="0" anchor="b"/>
          <a:lstStyle>
            <a:lvl1pPr algn="r">
              <a:defRPr sz="1200"/>
            </a:lvl1pPr>
          </a:lstStyle>
          <a:p>
            <a:fld id="{9CC005F5-FB70-452D-9377-D1F60E1FEFF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kiwanis.formstack.com/forms/builders_club_distinguished_club_officers_award"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kiwanis.formstack.com/forms/builders_club_distinguished_advisors_award"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kiwanis.formstack.com/forms/builders_club_annual_achievement_award_2017_18"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kiwanis.formstack.com/forms/aktionclub_singleservice_copy"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www.buildersclub.org/resources/single-service-award-criteria/"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sz="1000" dirty="0"/>
          </a:p>
          <a:p>
            <a:pPr eaLnBrk="1" hangingPunct="1">
              <a:spcBef>
                <a:spcPct val="0"/>
              </a:spcBef>
            </a:pPr>
            <a:r>
              <a:rPr lang="en-US" dirty="0"/>
              <a:t>We are here to share information about how easy and fun the Award process is. </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a:t>
            </a:fld>
            <a:endParaRPr lang="en-US" dirty="0"/>
          </a:p>
        </p:txBody>
      </p:sp>
    </p:spTree>
    <p:extLst>
      <p:ext uri="{BB962C8B-B14F-4D97-AF65-F5344CB8AC3E}">
        <p14:creationId xmlns:p14="http://schemas.microsoft.com/office/powerpoint/2010/main" val="1387594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pPr eaLnBrk="1" hangingPunct="1">
              <a:spcBef>
                <a:spcPct val="0"/>
              </a:spcBef>
            </a:pPr>
            <a:r>
              <a:rPr lang="en-US" dirty="0"/>
              <a:t>Keep all your information in an organized manor so you can use it the next year. </a:t>
            </a:r>
          </a:p>
          <a:p>
            <a:pPr eaLnBrk="1" hangingPunct="1">
              <a:spcBef>
                <a:spcPct val="0"/>
              </a:spcBef>
            </a:pPr>
            <a:r>
              <a:rPr lang="en-US" dirty="0"/>
              <a:t>Saving information in a sharable place, is best, so that new club members can gain access when it’s time to start the award entry process again the next year. </a:t>
            </a:r>
          </a:p>
          <a:p>
            <a:pPr eaLnBrk="1" hangingPunct="1">
              <a:spcBef>
                <a:spcPct val="0"/>
              </a:spcBef>
            </a:pPr>
            <a:endParaRPr lang="en-US" dirty="0"/>
          </a:p>
          <a:p>
            <a:pPr eaLnBrk="1" hangingPunct="1">
              <a:spcBef>
                <a:spcPct val="0"/>
              </a:spcBef>
            </a:pPr>
            <a:r>
              <a:rPr lang="en-US" dirty="0"/>
              <a:t>Great places where you’ll find information are online and in the Advisor Toolkit. </a:t>
            </a:r>
          </a:p>
          <a:p>
            <a:pPr eaLnBrk="1" hangingPunct="1">
              <a:spcBef>
                <a:spcPct val="0"/>
              </a:spcBef>
            </a:pPr>
            <a:endParaRPr lang="en-US"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3</a:t>
            </a:fld>
            <a:endParaRPr lang="en-US" dirty="0"/>
          </a:p>
        </p:txBody>
      </p:sp>
    </p:spTree>
    <p:extLst>
      <p:ext uri="{BB962C8B-B14F-4D97-AF65-F5344CB8AC3E}">
        <p14:creationId xmlns:p14="http://schemas.microsoft.com/office/powerpoint/2010/main" val="2006762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dirty="0"/>
              <a:t>The Builders Club website is your friend. Let’s look online, review award opportunities and share information with your Builders Club members. Visit BuildersClub.org/awards-and-recognition.</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rtl="0"/>
            <a:r>
              <a:rPr lang="en-US" dirty="0"/>
              <a:t>Be intentional about participating in awards. Tracking the amazing work club members do will make the award entry process easy and fun. There are fun ways to do this that we’ll discuss as we move through the rest of the presentation. </a:t>
            </a:r>
          </a:p>
          <a:p>
            <a:pPr rtl="0"/>
            <a:endParaRPr lang="en-US" dirty="0"/>
          </a:p>
          <a:p>
            <a:pPr rtl="0"/>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Here’s what we can do to make the award entry process easy. </a:t>
            </a:r>
          </a:p>
          <a:p>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6</a:t>
            </a:fld>
            <a:endParaRPr lang="en-US" dirty="0"/>
          </a:p>
        </p:txBody>
      </p:sp>
    </p:spTree>
    <p:extLst>
      <p:ext uri="{BB962C8B-B14F-4D97-AF65-F5344CB8AC3E}">
        <p14:creationId xmlns:p14="http://schemas.microsoft.com/office/powerpoint/2010/main" val="2456988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dirty="0"/>
              <a:t>Make sure to distribute consent releases at the beginning of the year, so that any photos you take of Builders Club members can be included in award entries and in social media posts. </a:t>
            </a:r>
          </a:p>
          <a:p>
            <a:endParaRPr lang="en-US" dirty="0"/>
          </a:p>
          <a:p>
            <a:r>
              <a:rPr lang="en-US" dirty="0"/>
              <a:t>Photo consent releases can be found online at BuildersClub.org/advisors and in the Advisor Toolkit provided in the Builders Club program kit. </a:t>
            </a:r>
          </a:p>
          <a:p>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7</a:t>
            </a:fld>
            <a:endParaRPr lang="en-US" dirty="0"/>
          </a:p>
        </p:txBody>
      </p:sp>
    </p:spTree>
    <p:extLst>
      <p:ext uri="{BB962C8B-B14F-4D97-AF65-F5344CB8AC3E}">
        <p14:creationId xmlns:p14="http://schemas.microsoft.com/office/powerpoint/2010/main" val="1770649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dirty="0"/>
              <a:t>Assign club reporters at the beginning of the year. Ask students to work together to write about the happenings at each club activity and project. Start a  shared Google document where information can be saved. </a:t>
            </a:r>
          </a:p>
          <a:p>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8</a:t>
            </a:fld>
            <a:endParaRPr lang="en-US" dirty="0"/>
          </a:p>
        </p:txBody>
      </p:sp>
    </p:spTree>
    <p:extLst>
      <p:ext uri="{BB962C8B-B14F-4D97-AF65-F5344CB8AC3E}">
        <p14:creationId xmlns:p14="http://schemas.microsoft.com/office/powerpoint/2010/main" val="2681593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dirty="0"/>
              <a:t>Assign club photographers at the beginning of the year so club members capture the club’s best moments of planning and conducting community service. Ask students to work together to determine what makes the best photograph and everyone will be tasked with following these best practices when taking photos.</a:t>
            </a:r>
          </a:p>
          <a:p>
            <a:endParaRPr lang="en-US" dirty="0"/>
          </a:p>
          <a:p>
            <a:r>
              <a:rPr lang="en-US" dirty="0"/>
              <a:t>Save photos in a shared Google file so that others in the club have easy access to these photos for use.  </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9</a:t>
            </a:fld>
            <a:endParaRPr lang="en-US" dirty="0"/>
          </a:p>
        </p:txBody>
      </p:sp>
    </p:spTree>
    <p:extLst>
      <p:ext uri="{BB962C8B-B14F-4D97-AF65-F5344CB8AC3E}">
        <p14:creationId xmlns:p14="http://schemas.microsoft.com/office/powerpoint/2010/main" val="4282491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aseline="0" dirty="0"/>
              <a:t>Here are award opportunities.</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t>Distinguished Club Officer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595D64"/>
                </a:solidFill>
                <a:effectLst/>
                <a:latin typeface="+mj-lt"/>
              </a:rPr>
              <a:t>Do you know a club officer who deserves to be recognized for their outstanding contributions to your club? Nominate them for a Distinguished Club Officers award! Ask your club advisor to help you tell us why you think your club officer has gone above and beyond the call of service.</a:t>
            </a:r>
          </a:p>
          <a:p>
            <a:pPr algn="l"/>
            <a:endParaRPr lang="en-US" b="0" i="0" dirty="0">
              <a:solidFill>
                <a:srgbClr val="595D64"/>
              </a:solidFill>
              <a:effectLst/>
              <a:latin typeface="+mj-lt"/>
            </a:endParaRPr>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11</a:t>
            </a:fld>
            <a:endParaRPr lang="en-US" dirty="0"/>
          </a:p>
        </p:txBody>
      </p:sp>
    </p:spTree>
    <p:extLst>
      <p:ext uri="{BB962C8B-B14F-4D97-AF65-F5344CB8AC3E}">
        <p14:creationId xmlns:p14="http://schemas.microsoft.com/office/powerpoint/2010/main" val="2587361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fontScale="85000" lnSpcReduction="10000"/>
          </a:bodyPr>
          <a:lstStyle/>
          <a:p>
            <a:pPr algn="l"/>
            <a:r>
              <a:rPr lang="en-US" b="1" i="0" dirty="0">
                <a:solidFill>
                  <a:srgbClr val="23272C"/>
                </a:solidFill>
                <a:effectLst/>
                <a:latin typeface="myriad-pro"/>
              </a:rPr>
              <a:t>Distinguished Club Officers</a:t>
            </a:r>
          </a:p>
          <a:p>
            <a:pPr algn="l"/>
            <a:endParaRPr lang="en-US" b="1" i="0" dirty="0">
              <a:solidFill>
                <a:srgbClr val="23272C"/>
              </a:solidFill>
              <a:effectLst/>
              <a:latin typeface="myriad-pro"/>
            </a:endParaRPr>
          </a:p>
          <a:p>
            <a:pPr algn="l"/>
            <a:r>
              <a:rPr lang="en-US" b="1" i="0" dirty="0">
                <a:solidFill>
                  <a:srgbClr val="23272C"/>
                </a:solidFill>
                <a:effectLst/>
                <a:latin typeface="myriad-pro"/>
              </a:rPr>
              <a:t>Award information</a:t>
            </a:r>
            <a:endParaRPr lang="en-US" b="0" i="0" dirty="0">
              <a:solidFill>
                <a:srgbClr val="23272C"/>
              </a:solidFill>
              <a:effectLst/>
              <a:latin typeface="myriad-pro"/>
            </a:endParaRPr>
          </a:p>
          <a:p>
            <a:pPr algn="l">
              <a:buFont typeface="Arial" panose="020B0604020202020204" pitchFamily="34" charset="0"/>
              <a:buChar char="•"/>
            </a:pPr>
            <a:r>
              <a:rPr lang="en-US" b="0" i="0" dirty="0">
                <a:solidFill>
                  <a:srgbClr val="23272C"/>
                </a:solidFill>
                <a:effectLst/>
                <a:latin typeface="myriad-pro"/>
              </a:rPr>
              <a:t>There is no limit to which club officers can be selected per district. Any member, fellow club officer, club advisor or district administrator may nominate a club officer. (Club officers may not nominate themselves.)</a:t>
            </a:r>
          </a:p>
          <a:p>
            <a:pPr algn="l">
              <a:buFont typeface="Arial" panose="020B0604020202020204" pitchFamily="34" charset="0"/>
              <a:buChar char="•"/>
            </a:pPr>
            <a:r>
              <a:rPr lang="en-US" b="0" i="0" dirty="0">
                <a:solidFill>
                  <a:srgbClr val="23272C"/>
                </a:solidFill>
                <a:effectLst/>
                <a:latin typeface="myriad-pro"/>
              </a:rPr>
              <a:t>Names of award recipients are posted on the Builders Club website, announced in the Builders Club monthly e-newsletter, and shared through Builders Club official media channels.</a:t>
            </a:r>
          </a:p>
          <a:p>
            <a:pPr algn="l">
              <a:buFont typeface="Arial" panose="020B0604020202020204" pitchFamily="34" charset="0"/>
              <a:buChar char="•"/>
            </a:pPr>
            <a:r>
              <a:rPr lang="en-US" b="0" i="0" dirty="0">
                <a:solidFill>
                  <a:srgbClr val="23272C"/>
                </a:solidFill>
                <a:effectLst/>
                <a:latin typeface="myriad-pro"/>
              </a:rPr>
              <a:t>Nominating is easy! Just complete this </a:t>
            </a:r>
            <a:r>
              <a:rPr lang="en-US" b="0" i="0" dirty="0">
                <a:solidFill>
                  <a:srgbClr val="23272C"/>
                </a:solidFill>
                <a:effectLst/>
                <a:latin typeface="myriad-pro"/>
                <a:hlinkClick r:id="rId3"/>
              </a:rPr>
              <a:t>online form</a:t>
            </a:r>
            <a:r>
              <a:rPr lang="en-US" b="0" i="0" dirty="0">
                <a:solidFill>
                  <a:srgbClr val="23272C"/>
                </a:solidFill>
                <a:effectLst/>
                <a:latin typeface="myriad-pro"/>
              </a:rPr>
              <a:t> by May 1. Then stay tuned to hear the announcement of winners during the month of May.</a:t>
            </a:r>
          </a:p>
          <a:p>
            <a:pPr algn="l">
              <a:buFont typeface="Arial" panose="020B0604020202020204" pitchFamily="34" charset="0"/>
              <a:buChar char="•"/>
            </a:pPr>
            <a:r>
              <a:rPr lang="en-US" b="0" i="0" dirty="0">
                <a:solidFill>
                  <a:srgbClr val="23272C"/>
                </a:solidFill>
                <a:effectLst/>
                <a:latin typeface="myriad-pro"/>
              </a:rPr>
              <a:t>Read the Distinguished Club Officers award criteria before getting started to ensure your nomination is eligible for recognition.</a:t>
            </a:r>
          </a:p>
          <a:p>
            <a:pPr algn="l"/>
            <a:r>
              <a:rPr lang="en-US" b="1" i="0" dirty="0">
                <a:solidFill>
                  <a:srgbClr val="23272C"/>
                </a:solidFill>
                <a:effectLst/>
                <a:latin typeface="myriad-pro"/>
              </a:rPr>
              <a:t>Award criteria</a:t>
            </a:r>
            <a:endParaRPr lang="en-US" b="0" i="0" dirty="0">
              <a:solidFill>
                <a:srgbClr val="23272C"/>
              </a:solidFill>
              <a:effectLst/>
              <a:latin typeface="myriad-pro"/>
            </a:endParaRPr>
          </a:p>
          <a:p>
            <a:pPr algn="l">
              <a:buFont typeface="Arial" panose="020B0604020202020204" pitchFamily="34" charset="0"/>
              <a:buChar char="•"/>
            </a:pPr>
            <a:r>
              <a:rPr lang="en-US" b="0" i="0" dirty="0">
                <a:solidFill>
                  <a:srgbClr val="23272C"/>
                </a:solidFill>
                <a:effectLst/>
                <a:latin typeface="myriad-pro"/>
              </a:rPr>
              <a:t>Any Builders Club officer in good standing in an active Builders Club is eligible to participate.</a:t>
            </a:r>
          </a:p>
          <a:p>
            <a:pPr algn="l">
              <a:buFont typeface="Arial" panose="020B0604020202020204" pitchFamily="34" charset="0"/>
              <a:buChar char="•"/>
            </a:pPr>
            <a:r>
              <a:rPr lang="en-US" b="0" i="0" dirty="0">
                <a:solidFill>
                  <a:srgbClr val="23272C"/>
                </a:solidFill>
                <a:effectLst/>
                <a:latin typeface="myriad-pro"/>
              </a:rPr>
              <a:t>Submissions must be completed through the Builders Club online Formstack submission form.</a:t>
            </a:r>
          </a:p>
          <a:p>
            <a:pPr algn="l">
              <a:buFont typeface="Arial" panose="020B0604020202020204" pitchFamily="34" charset="0"/>
              <a:buChar char="•"/>
            </a:pPr>
            <a:r>
              <a:rPr lang="en-US" b="0" i="0" dirty="0">
                <a:solidFill>
                  <a:srgbClr val="23272C"/>
                </a:solidFill>
                <a:effectLst/>
                <a:latin typeface="myriad-pro"/>
              </a:rPr>
              <a:t>Users can each submit only ONE entry for consideration.</a:t>
            </a:r>
          </a:p>
          <a:p>
            <a:pPr algn="l">
              <a:buFont typeface="Arial" panose="020B0604020202020204" pitchFamily="34" charset="0"/>
              <a:buChar char="•"/>
            </a:pPr>
            <a:r>
              <a:rPr lang="en-US" b="0" i="0" dirty="0">
                <a:solidFill>
                  <a:srgbClr val="23272C"/>
                </a:solidFill>
                <a:effectLst/>
                <a:latin typeface="myriad-pro"/>
              </a:rPr>
              <a:t>Distinguished Club Officer nominations must be submitted by Monday, May 1. Submissions uploaded after this time will not be considered.</a:t>
            </a:r>
          </a:p>
          <a:p>
            <a:pPr algn="l">
              <a:buFont typeface="Arial" panose="020B0604020202020204" pitchFamily="34" charset="0"/>
              <a:buChar char="•"/>
            </a:pPr>
            <a:r>
              <a:rPr lang="en-US" b="0" i="0" dirty="0">
                <a:solidFill>
                  <a:srgbClr val="23272C"/>
                </a:solidFill>
                <a:effectLst/>
                <a:latin typeface="myriad-pro"/>
              </a:rPr>
              <a:t>Distinguished Club Officer recipients will be posted on the website and announced via the official Builders Club monthly e-newsletter and on social media channels.</a:t>
            </a:r>
          </a:p>
          <a:p>
            <a:pPr algn="l">
              <a:buFont typeface="Arial" panose="020B0604020202020204" pitchFamily="34" charset="0"/>
              <a:buChar char="•"/>
            </a:pPr>
            <a:r>
              <a:rPr lang="en-US" b="0" i="0" dirty="0">
                <a:solidFill>
                  <a:srgbClr val="23272C"/>
                </a:solidFill>
                <a:effectLst/>
                <a:latin typeface="myriad-pro"/>
              </a:rPr>
              <a:t>By submitting a nomination for Distinguished Club Officers, the honoree and everyone involved with the nomination agrees to the use of the honoree’s name, voice, likeness and photo/video submission in any advertising or promotion without compensation.</a:t>
            </a:r>
          </a:p>
          <a:p>
            <a:pPr algn="l">
              <a:buFont typeface="Arial" panose="020B0604020202020204" pitchFamily="34" charset="0"/>
              <a:buChar char="•"/>
            </a:pPr>
            <a:r>
              <a:rPr lang="en-US" b="0" i="0" dirty="0">
                <a:solidFill>
                  <a:srgbClr val="23272C"/>
                </a:solidFill>
                <a:effectLst/>
                <a:latin typeface="myriad-pro"/>
              </a:rPr>
              <a:t>Kiwanis International employees, their licensees, associates, affiliates, subsidiaries, exhibitors or their immediate family member and/or those living in the same household are not eligible for this award.</a:t>
            </a:r>
          </a:p>
          <a:p>
            <a:pPr algn="l">
              <a:buFont typeface="Arial" panose="020B0604020202020204" pitchFamily="34" charset="0"/>
              <a:buChar char="•"/>
            </a:pPr>
            <a:r>
              <a:rPr lang="en-US" b="0" i="0" dirty="0">
                <a:solidFill>
                  <a:srgbClr val="23272C"/>
                </a:solidFill>
                <a:effectLst/>
                <a:latin typeface="myriad-pro"/>
              </a:rPr>
              <a:t>By participating in this award nomination, entrants agree to be bound by the official award criteria.</a:t>
            </a:r>
          </a:p>
          <a:p>
            <a:pPr algn="l"/>
            <a:r>
              <a:rPr lang="en-US" b="1" i="0" dirty="0">
                <a:solidFill>
                  <a:srgbClr val="23272C"/>
                </a:solidFill>
                <a:effectLst/>
                <a:latin typeface="myriad-pro"/>
                <a:hlinkClick r:id="rId3"/>
              </a:rPr>
              <a:t>Nominate:</a:t>
            </a:r>
            <a:r>
              <a:rPr lang="en-US" b="0" i="0" dirty="0">
                <a:solidFill>
                  <a:srgbClr val="23272C"/>
                </a:solidFill>
                <a:effectLst/>
                <a:latin typeface="myriad-pro"/>
                <a:hlinkClick r:id="rId3"/>
              </a:rPr>
              <a:t>  Distinguished Club Officer</a:t>
            </a:r>
            <a:r>
              <a:rPr lang="en-US" b="0" i="0" dirty="0">
                <a:solidFill>
                  <a:srgbClr val="23272C"/>
                </a:solidFill>
                <a:effectLst/>
                <a:latin typeface="myriad-pro"/>
              </a:rPr>
              <a:t> </a:t>
            </a:r>
            <a:r>
              <a:rPr lang="en-US" b="1" i="0" dirty="0">
                <a:solidFill>
                  <a:srgbClr val="FF0000"/>
                </a:solidFill>
                <a:effectLst/>
                <a:latin typeface="myriad-pro"/>
              </a:rPr>
              <a:t>(Due May 1)</a:t>
            </a:r>
            <a:endParaRPr lang="en-US" b="0" i="0" dirty="0">
              <a:solidFill>
                <a:srgbClr val="23272C"/>
              </a:solidFill>
              <a:effectLst/>
              <a:latin typeface="myriad-pro"/>
            </a:endParaRPr>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12</a:t>
            </a:fld>
            <a:endParaRPr lang="en-US" dirty="0"/>
          </a:p>
        </p:txBody>
      </p:sp>
    </p:spTree>
    <p:extLst>
      <p:ext uri="{BB962C8B-B14F-4D97-AF65-F5344CB8AC3E}">
        <p14:creationId xmlns:p14="http://schemas.microsoft.com/office/powerpoint/2010/main" val="4157461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t>Distinguished Club Advisor</a:t>
            </a:r>
          </a:p>
          <a:p>
            <a:endParaRPr lang="en-US" baseline="0" dirty="0"/>
          </a:p>
          <a:p>
            <a:pPr algn="l" fontAlgn="base"/>
            <a:r>
              <a:rPr lang="en-US" b="0" i="0" dirty="0">
                <a:solidFill>
                  <a:srgbClr val="595D64"/>
                </a:solidFill>
                <a:effectLst/>
                <a:latin typeface="Lato" panose="020F0502020204030203" pitchFamily="34" charset="0"/>
              </a:rPr>
              <a:t>Do you know a club advisor who deserves to be recognized for their outstanding contributions to your club? Nominate them for a Distinguished Advisors award and tell us why you think your club officer has gone above and beyond the call of service!</a:t>
            </a:r>
            <a:br>
              <a:rPr lang="en-US" b="0" i="0" dirty="0">
                <a:solidFill>
                  <a:srgbClr val="595D64"/>
                </a:solidFill>
                <a:effectLst/>
                <a:latin typeface="Lato" panose="020F0502020204030203" pitchFamily="34" charset="0"/>
              </a:rPr>
            </a:br>
            <a:br>
              <a:rPr lang="en-US" b="0" i="0" dirty="0">
                <a:solidFill>
                  <a:srgbClr val="595D64"/>
                </a:solidFill>
                <a:effectLst/>
                <a:latin typeface="Lato" panose="020F0502020204030203" pitchFamily="34" charset="0"/>
              </a:rPr>
            </a:br>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13</a:t>
            </a:fld>
            <a:endParaRPr lang="en-US" dirty="0"/>
          </a:p>
        </p:txBody>
      </p:sp>
    </p:spTree>
    <p:extLst>
      <p:ext uri="{BB962C8B-B14F-4D97-AF65-F5344CB8AC3E}">
        <p14:creationId xmlns:p14="http://schemas.microsoft.com/office/powerpoint/2010/main" val="19860155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fontScale="85000" lnSpcReduction="20000"/>
          </a:bodyPr>
          <a:lstStyle/>
          <a:p>
            <a:r>
              <a:rPr lang="en-US" b="1" baseline="0" dirty="0"/>
              <a:t>Distinguished Club Advisor</a:t>
            </a:r>
          </a:p>
          <a:p>
            <a:endParaRPr lang="en-US" baseline="0" dirty="0"/>
          </a:p>
          <a:p>
            <a:pPr algn="l"/>
            <a:r>
              <a:rPr lang="en-US" b="1" i="0" dirty="0">
                <a:solidFill>
                  <a:srgbClr val="23272C"/>
                </a:solidFill>
                <a:effectLst/>
                <a:latin typeface="myriad-pro"/>
              </a:rPr>
              <a:t>Award information</a:t>
            </a:r>
            <a:endParaRPr lang="en-US" b="0" i="0" dirty="0">
              <a:solidFill>
                <a:srgbClr val="23272C"/>
              </a:solidFill>
              <a:effectLst/>
              <a:latin typeface="myriad-pro"/>
            </a:endParaRPr>
          </a:p>
          <a:p>
            <a:pPr algn="l">
              <a:buFont typeface="Arial" panose="020B0604020202020204" pitchFamily="34" charset="0"/>
              <a:buChar char="•"/>
            </a:pPr>
            <a:r>
              <a:rPr lang="en-US" b="0" i="0" dirty="0">
                <a:solidFill>
                  <a:srgbClr val="23272C"/>
                </a:solidFill>
                <a:effectLst/>
                <a:latin typeface="myriad-pro"/>
              </a:rPr>
              <a:t>There is no limit to which club advisors can be selected per district. Any member, club officer, fellow club advisor or district administrator can nominate a club advisor. (Club advisors may not nominate themselves.)</a:t>
            </a:r>
          </a:p>
          <a:p>
            <a:pPr algn="l">
              <a:buFont typeface="Arial" panose="020B0604020202020204" pitchFamily="34" charset="0"/>
              <a:buChar char="•"/>
            </a:pPr>
            <a:r>
              <a:rPr lang="en-US" b="0" i="0" dirty="0">
                <a:solidFill>
                  <a:srgbClr val="23272C"/>
                </a:solidFill>
                <a:effectLst/>
                <a:latin typeface="myriad-pro"/>
              </a:rPr>
              <a:t>Names of award recipients will be posted on the Builders Club website, announced in the Builders Club monthly e-newsletter, and shared on the official Builders Club social media channels.</a:t>
            </a:r>
          </a:p>
          <a:p>
            <a:pPr algn="l">
              <a:buFont typeface="Arial" panose="020B0604020202020204" pitchFamily="34" charset="0"/>
              <a:buChar char="•"/>
            </a:pPr>
            <a:r>
              <a:rPr lang="en-US" b="0" i="0" dirty="0">
                <a:solidFill>
                  <a:srgbClr val="23272C"/>
                </a:solidFill>
                <a:effectLst/>
                <a:latin typeface="myriad-pro"/>
              </a:rPr>
              <a:t>Nominating is easy! Just complete this </a:t>
            </a:r>
            <a:r>
              <a:rPr lang="en-US" b="0" i="0" dirty="0">
                <a:solidFill>
                  <a:srgbClr val="23272C"/>
                </a:solidFill>
                <a:effectLst/>
                <a:latin typeface="myriad-pro"/>
                <a:hlinkClick r:id="rId3"/>
              </a:rPr>
              <a:t>online form</a:t>
            </a:r>
            <a:r>
              <a:rPr lang="en-US" b="0" i="0" dirty="0">
                <a:solidFill>
                  <a:srgbClr val="23272C"/>
                </a:solidFill>
                <a:effectLst/>
                <a:latin typeface="myriad-pro"/>
              </a:rPr>
              <a:t> by May 1. Then stay tuned to hear the announcement of the recipients.</a:t>
            </a:r>
          </a:p>
          <a:p>
            <a:pPr algn="l">
              <a:buFont typeface="Arial" panose="020B0604020202020204" pitchFamily="34" charset="0"/>
              <a:buChar char="•"/>
            </a:pPr>
            <a:r>
              <a:rPr lang="en-US" b="0" i="0" dirty="0">
                <a:solidFill>
                  <a:srgbClr val="23272C"/>
                </a:solidFill>
                <a:effectLst/>
                <a:latin typeface="myriad-pro"/>
              </a:rPr>
              <a:t>Read the Distinguished Advisors award criteria before submitting your nomination to ensure your honoree is eligible for recognition.</a:t>
            </a:r>
          </a:p>
          <a:p>
            <a:pPr algn="l"/>
            <a:endParaRPr lang="en-US" b="1" i="0" dirty="0">
              <a:solidFill>
                <a:srgbClr val="23272C"/>
              </a:solidFill>
              <a:effectLst/>
              <a:latin typeface="myriad-pro"/>
            </a:endParaRPr>
          </a:p>
          <a:p>
            <a:pPr algn="l"/>
            <a:r>
              <a:rPr lang="en-US" b="1" i="0" dirty="0">
                <a:solidFill>
                  <a:srgbClr val="23272C"/>
                </a:solidFill>
                <a:effectLst/>
                <a:latin typeface="myriad-pro"/>
              </a:rPr>
              <a:t>Award criteria</a:t>
            </a:r>
            <a:endParaRPr lang="en-US" b="0" i="0" dirty="0">
              <a:solidFill>
                <a:srgbClr val="23272C"/>
              </a:solidFill>
              <a:effectLst/>
              <a:latin typeface="myriad-pro"/>
            </a:endParaRPr>
          </a:p>
          <a:p>
            <a:pPr algn="l">
              <a:buFont typeface="Arial" panose="020B0604020202020204" pitchFamily="34" charset="0"/>
              <a:buChar char="•"/>
            </a:pPr>
            <a:r>
              <a:rPr lang="en-US" b="0" i="0" dirty="0">
                <a:solidFill>
                  <a:srgbClr val="23272C"/>
                </a:solidFill>
                <a:effectLst/>
                <a:latin typeface="myriad-pro"/>
              </a:rPr>
              <a:t>Any Builders Club advisor in good standing in an active Builders Club is eligible.</a:t>
            </a:r>
          </a:p>
          <a:p>
            <a:pPr algn="l">
              <a:buFont typeface="Arial" panose="020B0604020202020204" pitchFamily="34" charset="0"/>
              <a:buChar char="•"/>
            </a:pPr>
            <a:r>
              <a:rPr lang="en-US" b="0" i="0" dirty="0">
                <a:solidFill>
                  <a:srgbClr val="23272C"/>
                </a:solidFill>
                <a:effectLst/>
                <a:latin typeface="myriad-pro"/>
              </a:rPr>
              <a:t>Submissions must include content identified in the online nomination form. Videos, photos and files about subjects other than what is posted in the rules are not eligible and will not be judged</a:t>
            </a:r>
          </a:p>
          <a:p>
            <a:pPr algn="l">
              <a:buFont typeface="Arial" panose="020B0604020202020204" pitchFamily="34" charset="0"/>
              <a:buChar char="•"/>
            </a:pPr>
            <a:r>
              <a:rPr lang="en-US" b="0" i="0" dirty="0">
                <a:solidFill>
                  <a:srgbClr val="23272C"/>
                </a:solidFill>
                <a:effectLst/>
                <a:latin typeface="myriad-pro"/>
              </a:rPr>
              <a:t>Submissions must be completed through the Builders Club online Formstack form. Other methods of submission will not be considered.</a:t>
            </a:r>
          </a:p>
          <a:p>
            <a:pPr algn="l">
              <a:buFont typeface="Arial" panose="020B0604020202020204" pitchFamily="34" charset="0"/>
              <a:buChar char="•"/>
            </a:pPr>
            <a:r>
              <a:rPr lang="en-US" b="0" i="0" dirty="0">
                <a:solidFill>
                  <a:srgbClr val="23272C"/>
                </a:solidFill>
                <a:effectLst/>
                <a:latin typeface="myriad-pro"/>
              </a:rPr>
              <a:t>Users can each submit only ONE entry for consideration.</a:t>
            </a:r>
          </a:p>
          <a:p>
            <a:pPr algn="l">
              <a:buFont typeface="Arial" panose="020B0604020202020204" pitchFamily="34" charset="0"/>
              <a:buChar char="•"/>
            </a:pPr>
            <a:r>
              <a:rPr lang="en-US" b="0" i="0" dirty="0">
                <a:solidFill>
                  <a:srgbClr val="23272C"/>
                </a:solidFill>
                <a:effectLst/>
                <a:latin typeface="myriad-pro"/>
              </a:rPr>
              <a:t>Distinguished Advisor nominations must be submitted by Monday, May 1. Submissions uploaded after this time will not be considered.</a:t>
            </a:r>
          </a:p>
          <a:p>
            <a:pPr algn="l">
              <a:buFont typeface="Arial" panose="020B0604020202020204" pitchFamily="34" charset="0"/>
              <a:buChar char="•"/>
            </a:pPr>
            <a:r>
              <a:rPr lang="en-US" b="0" i="0" dirty="0">
                <a:solidFill>
                  <a:srgbClr val="23272C"/>
                </a:solidFill>
                <a:effectLst/>
                <a:latin typeface="myriad-pro"/>
              </a:rPr>
              <a:t>Distinguished Advisor recipients will be posted on the Builders Club website and announced via the official Builders Club monthly e-newsletter and on social media channels.</a:t>
            </a:r>
          </a:p>
          <a:p>
            <a:pPr algn="l">
              <a:buFont typeface="Arial" panose="020B0604020202020204" pitchFamily="34" charset="0"/>
              <a:buChar char="•"/>
            </a:pPr>
            <a:r>
              <a:rPr lang="en-US" b="0" i="0" dirty="0">
                <a:solidFill>
                  <a:srgbClr val="23272C"/>
                </a:solidFill>
                <a:effectLst/>
                <a:latin typeface="myriad-pro"/>
              </a:rPr>
              <a:t>Those nominating a Distinguished Advisor, the honoree and everyone involved agrees to the use the honoree’s name, voice, likeness and photo/video submission in any advertising or promotion without compensation.</a:t>
            </a:r>
          </a:p>
          <a:p>
            <a:pPr algn="l">
              <a:buFont typeface="Arial" panose="020B0604020202020204" pitchFamily="34" charset="0"/>
              <a:buChar char="•"/>
            </a:pPr>
            <a:r>
              <a:rPr lang="en-US" b="0" i="0" dirty="0">
                <a:solidFill>
                  <a:srgbClr val="23272C"/>
                </a:solidFill>
                <a:effectLst/>
                <a:latin typeface="myriad-pro"/>
              </a:rPr>
              <a:t>Kiwanis International employees, their licensees, associates, affiliates, subsidiaries, exhibitors or their immediate family member and/or those living in the same household are not eligible for this award.</a:t>
            </a:r>
          </a:p>
          <a:p>
            <a:pPr algn="l">
              <a:buFont typeface="Arial" panose="020B0604020202020204" pitchFamily="34" charset="0"/>
              <a:buChar char="•"/>
            </a:pPr>
            <a:r>
              <a:rPr lang="en-US" b="0" i="0" dirty="0">
                <a:solidFill>
                  <a:srgbClr val="23272C"/>
                </a:solidFill>
                <a:effectLst/>
                <a:latin typeface="myriad-pro"/>
              </a:rPr>
              <a:t>By participating in this award nomination, entrants agree to be bound by the official award criteria.</a:t>
            </a:r>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14</a:t>
            </a:fld>
            <a:endParaRPr lang="en-US" dirty="0"/>
          </a:p>
        </p:txBody>
      </p:sp>
    </p:spTree>
    <p:extLst>
      <p:ext uri="{BB962C8B-B14F-4D97-AF65-F5344CB8AC3E}">
        <p14:creationId xmlns:p14="http://schemas.microsoft.com/office/powerpoint/2010/main" val="22094146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algn="l">
              <a:buFont typeface="Arial" panose="020B0604020202020204" pitchFamily="34" charset="0"/>
              <a:buChar char="•"/>
            </a:pPr>
            <a:r>
              <a:rPr lang="en-US" b="1" i="0" dirty="0">
                <a:solidFill>
                  <a:srgbClr val="23272C"/>
                </a:solidFill>
                <a:effectLst/>
                <a:latin typeface="myriad-pro"/>
              </a:rPr>
              <a:t>Builders Club members can complete the </a:t>
            </a:r>
            <a:r>
              <a:rPr lang="en-US" b="1" i="0" dirty="0">
                <a:solidFill>
                  <a:srgbClr val="23272C"/>
                </a:solidFill>
                <a:effectLst/>
                <a:latin typeface="myriad-pro"/>
                <a:hlinkClick r:id="rId3"/>
              </a:rPr>
              <a:t>Annual Achievement Report</a:t>
            </a:r>
            <a:r>
              <a:rPr lang="en-US" b="1" i="0" dirty="0">
                <a:solidFill>
                  <a:srgbClr val="23272C"/>
                </a:solidFill>
                <a:effectLst/>
                <a:latin typeface="myriad-pro"/>
              </a:rPr>
              <a:t> online with the help of their faculty advisor.</a:t>
            </a:r>
            <a:r>
              <a:rPr lang="en-US" b="0" i="0" dirty="0">
                <a:solidFill>
                  <a:srgbClr val="23272C"/>
                </a:solidFill>
                <a:effectLst/>
                <a:latin typeface="myriad-pro"/>
              </a:rPr>
              <a:t> This self-scoring report shares activities the club needs to conduct to receive recognition. In fact, think of this report as a guide to what your Builders Club should achieve every year.</a:t>
            </a:r>
          </a:p>
          <a:p>
            <a:pPr algn="l">
              <a:buFont typeface="Arial" panose="020B0604020202020204" pitchFamily="34" charset="0"/>
              <a:buChar char="•"/>
            </a:pPr>
            <a:r>
              <a:rPr lang="en-US" b="1" i="0" dirty="0">
                <a:solidFill>
                  <a:srgbClr val="23272C"/>
                </a:solidFill>
                <a:effectLst/>
                <a:latin typeface="myriad-pro"/>
              </a:rPr>
              <a:t>Reviewing the </a:t>
            </a:r>
            <a:r>
              <a:rPr lang="en-US" b="1" i="0" dirty="0">
                <a:solidFill>
                  <a:srgbClr val="23272C"/>
                </a:solidFill>
                <a:effectLst/>
                <a:latin typeface="myriad-pro"/>
                <a:hlinkClick r:id="rId3"/>
              </a:rPr>
              <a:t>Annual Achievement Report</a:t>
            </a:r>
            <a:r>
              <a:rPr lang="en-US" b="1" i="0" dirty="0">
                <a:solidFill>
                  <a:srgbClr val="23272C"/>
                </a:solidFill>
                <a:effectLst/>
                <a:latin typeface="myriad-pro"/>
              </a:rPr>
              <a:t> at the beginning of the year</a:t>
            </a:r>
            <a:r>
              <a:rPr lang="en-US" b="0" i="0" dirty="0">
                <a:solidFill>
                  <a:srgbClr val="23272C"/>
                </a:solidFill>
                <a:effectLst/>
                <a:latin typeface="myriad-pro"/>
              </a:rPr>
              <a:t> ensures that the club accomplishes all the requirements to achieve recognition.</a:t>
            </a:r>
          </a:p>
          <a:p>
            <a:pPr algn="l">
              <a:buFont typeface="Arial" panose="020B0604020202020204" pitchFamily="34" charset="0"/>
              <a:buChar char="•"/>
            </a:pPr>
            <a:r>
              <a:rPr lang="en-US" b="1" i="0" dirty="0">
                <a:solidFill>
                  <a:srgbClr val="23272C"/>
                </a:solidFill>
                <a:effectLst/>
                <a:latin typeface="myriad-pro"/>
              </a:rPr>
              <a:t>Reports are due June 10</a:t>
            </a:r>
            <a:r>
              <a:rPr lang="en-US" b="0" i="0" dirty="0">
                <a:solidFill>
                  <a:srgbClr val="23272C"/>
                </a:solidFill>
                <a:effectLst/>
                <a:latin typeface="myriad-pro"/>
              </a:rPr>
              <a:t> and depending on the number of points earned, the club will be honored as a Distinguished Club or an Honor Club.</a:t>
            </a:r>
          </a:p>
          <a:p>
            <a:pPr algn="l">
              <a:buFont typeface="Arial" panose="020B0604020202020204" pitchFamily="34" charset="0"/>
              <a:buChar char="•"/>
            </a:pPr>
            <a:r>
              <a:rPr lang="en-US" b="1" i="0" dirty="0">
                <a:solidFill>
                  <a:srgbClr val="23272C"/>
                </a:solidFill>
                <a:effectLst/>
                <a:latin typeface="myriad-pro"/>
              </a:rPr>
              <a:t>Faculty advisors of qualifying clubs will receive an emai</a:t>
            </a:r>
            <a:r>
              <a:rPr lang="en-US" b="0" i="0" dirty="0">
                <a:solidFill>
                  <a:srgbClr val="23272C"/>
                </a:solidFill>
                <a:effectLst/>
                <a:latin typeface="myriad-pro"/>
              </a:rPr>
              <a:t>l with confirmation of recognition and a link to download a digital badge to display on the school/club website, as well as social media graphics to promote the club’s achievement online.</a:t>
            </a:r>
          </a:p>
          <a:p>
            <a:pPr algn="l">
              <a:buFont typeface="Arial" panose="020B0604020202020204" pitchFamily="34" charset="0"/>
              <a:buChar char="•"/>
            </a:pPr>
            <a:r>
              <a:rPr lang="en-US" b="1" i="0" dirty="0">
                <a:solidFill>
                  <a:srgbClr val="23272C"/>
                </a:solidFill>
                <a:effectLst/>
                <a:latin typeface="myriad-pro"/>
              </a:rPr>
              <a:t>Point totals:</a:t>
            </a:r>
            <a:r>
              <a:rPr lang="en-US" b="0" i="0" dirty="0">
                <a:solidFill>
                  <a:srgbClr val="23272C"/>
                </a:solidFill>
                <a:effectLst/>
                <a:latin typeface="myriad-pro"/>
              </a:rPr>
              <a:t> 15 points or more = Distinguished Club, 10 – 14 points = Honor Club</a:t>
            </a:r>
          </a:p>
          <a:p>
            <a:endParaRPr lang="en-US" dirty="0"/>
          </a:p>
          <a:p>
            <a:r>
              <a:rPr lang="en-US" dirty="0"/>
              <a:t> </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15</a:t>
            </a:fld>
            <a:endParaRPr lang="en-US" dirty="0"/>
          </a:p>
        </p:txBody>
      </p:sp>
    </p:spTree>
    <p:extLst>
      <p:ext uri="{BB962C8B-B14F-4D97-AF65-F5344CB8AC3E}">
        <p14:creationId xmlns:p14="http://schemas.microsoft.com/office/powerpoint/2010/main" val="1680655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algn="l"/>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16</a:t>
            </a:fld>
            <a:endParaRPr lang="en-US" dirty="0"/>
          </a:p>
        </p:txBody>
      </p:sp>
    </p:spTree>
    <p:extLst>
      <p:ext uri="{BB962C8B-B14F-4D97-AF65-F5344CB8AC3E}">
        <p14:creationId xmlns:p14="http://schemas.microsoft.com/office/powerpoint/2010/main" val="34258658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algn="l"/>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17</a:t>
            </a:fld>
            <a:endParaRPr lang="en-US" dirty="0"/>
          </a:p>
        </p:txBody>
      </p:sp>
    </p:spTree>
    <p:extLst>
      <p:ext uri="{BB962C8B-B14F-4D97-AF65-F5344CB8AC3E}">
        <p14:creationId xmlns:p14="http://schemas.microsoft.com/office/powerpoint/2010/main" val="34258658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algn="l"/>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18</a:t>
            </a:fld>
            <a:endParaRPr lang="en-US" dirty="0"/>
          </a:p>
        </p:txBody>
      </p:sp>
    </p:spTree>
    <p:extLst>
      <p:ext uri="{BB962C8B-B14F-4D97-AF65-F5344CB8AC3E}">
        <p14:creationId xmlns:p14="http://schemas.microsoft.com/office/powerpoint/2010/main" val="8202093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algn="l"/>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19</a:t>
            </a:fld>
            <a:endParaRPr lang="en-US" dirty="0"/>
          </a:p>
        </p:txBody>
      </p:sp>
    </p:spTree>
    <p:extLst>
      <p:ext uri="{BB962C8B-B14F-4D97-AF65-F5344CB8AC3E}">
        <p14:creationId xmlns:p14="http://schemas.microsoft.com/office/powerpoint/2010/main" val="5250021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pPr algn="l"/>
            <a:r>
              <a:rPr lang="en-US" b="0" i="0" dirty="0">
                <a:solidFill>
                  <a:srgbClr val="23272C"/>
                </a:solidFill>
                <a:effectLst/>
                <a:latin typeface="myriad-pro"/>
              </a:rPr>
              <a:t>Did your club plan and conduct an amazing service project within the school and/or community? Did it leave a lasting impact with club members and those served by the service conducted? If so, submit your project for recognition as a Single Service Award.</a:t>
            </a:r>
          </a:p>
          <a:p>
            <a:pPr algn="l"/>
            <a:r>
              <a:rPr lang="en-US" b="1" i="0" dirty="0">
                <a:solidFill>
                  <a:srgbClr val="23272C"/>
                </a:solidFill>
                <a:effectLst/>
                <a:latin typeface="myriad-pro"/>
              </a:rPr>
              <a:t>Award criteria</a:t>
            </a:r>
          </a:p>
          <a:p>
            <a:pPr algn="l">
              <a:buFont typeface="Arial" panose="020B0604020202020204" pitchFamily="34" charset="0"/>
              <a:buChar char="•"/>
            </a:pPr>
            <a:r>
              <a:rPr lang="en-US" b="1" i="0" dirty="0">
                <a:solidFill>
                  <a:srgbClr val="23272C"/>
                </a:solidFill>
                <a:effectLst/>
                <a:latin typeface="myriad-pro"/>
              </a:rPr>
              <a:t>Active Builders Clubs</a:t>
            </a:r>
            <a:r>
              <a:rPr lang="en-US" b="0" i="0" dirty="0">
                <a:solidFill>
                  <a:srgbClr val="23272C"/>
                </a:solidFill>
                <a:effectLst/>
                <a:latin typeface="myriad-pro"/>
              </a:rPr>
              <a:t> in good standing are eligible to participate.</a:t>
            </a:r>
          </a:p>
          <a:p>
            <a:pPr algn="l">
              <a:buFont typeface="Arial" panose="020B0604020202020204" pitchFamily="34" charset="0"/>
              <a:buChar char="•"/>
            </a:pPr>
            <a:r>
              <a:rPr lang="en-US" b="1" i="0" dirty="0">
                <a:solidFill>
                  <a:srgbClr val="23272C"/>
                </a:solidFill>
                <a:effectLst/>
                <a:latin typeface="myriad-pro"/>
              </a:rPr>
              <a:t>Submissions must be completed through the online </a:t>
            </a:r>
            <a:r>
              <a:rPr lang="en-US" b="1" i="0" dirty="0">
                <a:solidFill>
                  <a:srgbClr val="23272C"/>
                </a:solidFill>
                <a:effectLst/>
                <a:latin typeface="myriad-pro"/>
                <a:hlinkClick r:id="rId3"/>
              </a:rPr>
              <a:t>Formstack Single Service Award submission form</a:t>
            </a:r>
            <a:r>
              <a:rPr lang="en-US" b="1" i="0" dirty="0">
                <a:solidFill>
                  <a:srgbClr val="23272C"/>
                </a:solidFill>
                <a:effectLst/>
                <a:latin typeface="myriad-pro"/>
              </a:rPr>
              <a:t>.</a:t>
            </a:r>
            <a:endParaRPr lang="en-US" b="0" i="0" dirty="0">
              <a:solidFill>
                <a:srgbClr val="23272C"/>
              </a:solidFill>
              <a:effectLst/>
              <a:latin typeface="myriad-pro"/>
            </a:endParaRPr>
          </a:p>
          <a:p>
            <a:pPr algn="l">
              <a:buFont typeface="Arial" panose="020B0604020202020204" pitchFamily="34" charset="0"/>
              <a:buChar char="•"/>
            </a:pPr>
            <a:r>
              <a:rPr lang="en-US" b="0" i="0" dirty="0">
                <a:solidFill>
                  <a:srgbClr val="23272C"/>
                </a:solidFill>
                <a:effectLst/>
                <a:latin typeface="myriad-pro"/>
              </a:rPr>
              <a:t>Users can each submit only ONE entry for consideration.</a:t>
            </a:r>
          </a:p>
          <a:p>
            <a:pPr algn="l">
              <a:buFont typeface="Arial" panose="020B0604020202020204" pitchFamily="34" charset="0"/>
              <a:buChar char="•"/>
            </a:pPr>
            <a:r>
              <a:rPr lang="en-US" b="0" i="0" dirty="0">
                <a:solidFill>
                  <a:srgbClr val="23272C"/>
                </a:solidFill>
                <a:effectLst/>
                <a:latin typeface="myriad-pro"/>
              </a:rPr>
              <a:t> </a:t>
            </a:r>
            <a:r>
              <a:rPr lang="en-US" b="1" i="0" dirty="0">
                <a:solidFill>
                  <a:srgbClr val="23272C"/>
                </a:solidFill>
                <a:effectLst/>
                <a:latin typeface="myriad-pro"/>
              </a:rPr>
              <a:t>A qualifying club Single Service Project is defined as</a:t>
            </a:r>
            <a:r>
              <a:rPr lang="en-US" b="0" i="0" dirty="0">
                <a:solidFill>
                  <a:srgbClr val="23272C"/>
                </a:solidFill>
                <a:effectLst/>
                <a:latin typeface="myriad-pro"/>
              </a:rPr>
              <a:t> a club service project planned, organized and produced by the Builders Club that occurred on a single day or consecutive days, or must recur on multiple days and address the same service goal.</a:t>
            </a:r>
          </a:p>
          <a:p>
            <a:pPr algn="l">
              <a:buFont typeface="Arial" panose="020B0604020202020204" pitchFamily="34" charset="0"/>
              <a:buChar char="•"/>
            </a:pPr>
            <a:r>
              <a:rPr lang="en-US" b="1" i="0" dirty="0">
                <a:solidFill>
                  <a:srgbClr val="23272C"/>
                </a:solidFill>
                <a:effectLst/>
                <a:latin typeface="myriad-pro"/>
              </a:rPr>
              <a:t>The club will be asked to upload</a:t>
            </a:r>
            <a:r>
              <a:rPr lang="en-US" b="0" i="0" dirty="0">
                <a:solidFill>
                  <a:srgbClr val="23272C"/>
                </a:solidFill>
                <a:effectLst/>
                <a:latin typeface="myriad-pro"/>
              </a:rPr>
              <a:t> a document sharing (7) areas of interest about the service project. This includes: 1. Service need, 2. Project plan, 3. Project implementation, 4. Final results, 5. Public awareness, 6. Member impact, 7. Additional information. An opportunity to upload photos and other supporting documents is also provided. Review award </a:t>
            </a:r>
            <a:r>
              <a:rPr lang="en-US" b="0" i="0" dirty="0" err="1">
                <a:solidFill>
                  <a:srgbClr val="23272C"/>
                </a:solidFill>
                <a:effectLst/>
                <a:latin typeface="myriad-pro"/>
              </a:rPr>
              <a:t>criteria</a:t>
            </a:r>
            <a:r>
              <a:rPr lang="en-US" b="0" i="0" dirty="0" err="1">
                <a:solidFill>
                  <a:srgbClr val="23272C"/>
                </a:solidFill>
                <a:effectLst/>
                <a:latin typeface="myriad-pro"/>
                <a:hlinkClick r:id="rId4"/>
              </a:rPr>
              <a:t>Single</a:t>
            </a:r>
            <a:r>
              <a:rPr lang="en-US" b="0" i="0" dirty="0">
                <a:solidFill>
                  <a:srgbClr val="23272C"/>
                </a:solidFill>
                <a:effectLst/>
                <a:latin typeface="myriad-pro"/>
                <a:hlinkClick r:id="rId4"/>
              </a:rPr>
              <a:t> Service Award Criteria</a:t>
            </a:r>
            <a:r>
              <a:rPr lang="en-US" b="0" i="0" dirty="0">
                <a:solidFill>
                  <a:srgbClr val="23272C"/>
                </a:solidFill>
                <a:effectLst/>
                <a:latin typeface="myriad-pro"/>
              </a:rPr>
              <a:t> to assist with award submission preparation.</a:t>
            </a:r>
          </a:p>
          <a:p>
            <a:pPr algn="l">
              <a:buFont typeface="Arial" panose="020B0604020202020204" pitchFamily="34" charset="0"/>
              <a:buChar char="•"/>
            </a:pPr>
            <a:r>
              <a:rPr lang="en-US" b="1" i="0" dirty="0">
                <a:solidFill>
                  <a:srgbClr val="23272C"/>
                </a:solidFill>
                <a:effectLst/>
                <a:latin typeface="myriad-pro"/>
              </a:rPr>
              <a:t>Review Single Service Award criteria at the beginning of the year</a:t>
            </a:r>
            <a:r>
              <a:rPr lang="en-US" b="0" i="0" dirty="0">
                <a:solidFill>
                  <a:srgbClr val="23272C"/>
                </a:solidFill>
                <a:effectLst/>
                <a:latin typeface="myriad-pro"/>
              </a:rPr>
              <a:t> to ensure club members understand the importance of documenting each step of researching, planning, implementing and evaluating service.</a:t>
            </a:r>
          </a:p>
          <a:p>
            <a:pPr algn="l">
              <a:buFont typeface="Arial" panose="020B0604020202020204" pitchFamily="34" charset="0"/>
              <a:buChar char="•"/>
            </a:pPr>
            <a:r>
              <a:rPr lang="en-US" b="1" i="0" dirty="0">
                <a:solidFill>
                  <a:srgbClr val="23272C"/>
                </a:solidFill>
                <a:effectLst/>
                <a:latin typeface="myriad-pro"/>
              </a:rPr>
              <a:t>Submissions are due June 10</a:t>
            </a:r>
            <a:r>
              <a:rPr lang="en-US" b="0" i="0" dirty="0">
                <a:solidFill>
                  <a:srgbClr val="23272C"/>
                </a:solidFill>
                <a:effectLst/>
                <a:latin typeface="myriad-pro"/>
              </a:rPr>
              <a:t> and depending on the number of points earned, the club will be honored as a Single Service Award recipient.</a:t>
            </a:r>
          </a:p>
          <a:p>
            <a:pPr algn="l">
              <a:buFont typeface="Arial" panose="020B0604020202020204" pitchFamily="34" charset="0"/>
              <a:buChar char="•"/>
            </a:pPr>
            <a:r>
              <a:rPr lang="en-US" b="1" i="0" dirty="0">
                <a:solidFill>
                  <a:srgbClr val="23272C"/>
                </a:solidFill>
                <a:effectLst/>
                <a:latin typeface="myriad-pro"/>
              </a:rPr>
              <a:t>Faculty advisors of qualifying clubs will receive an email</a:t>
            </a:r>
            <a:r>
              <a:rPr lang="en-US" b="0" i="0" dirty="0">
                <a:solidFill>
                  <a:srgbClr val="23272C"/>
                </a:solidFill>
                <a:effectLst/>
                <a:latin typeface="myriad-pro"/>
              </a:rPr>
              <a:t> with confirmation of recognition and a link to download a digital badge to display on the school/club website, as well as social media graphics to promote the club’s achievement online.</a:t>
            </a:r>
          </a:p>
          <a:p>
            <a:pPr algn="l">
              <a:buFont typeface="Arial" panose="020B0604020202020204" pitchFamily="34" charset="0"/>
              <a:buChar char="•"/>
            </a:pPr>
            <a:r>
              <a:rPr lang="en-US" b="1" i="0" dirty="0">
                <a:solidFill>
                  <a:srgbClr val="23272C"/>
                </a:solidFill>
                <a:effectLst/>
                <a:latin typeface="myriad-pro"/>
              </a:rPr>
              <a:t>Single Service Award recipients will be announced</a:t>
            </a:r>
            <a:r>
              <a:rPr lang="en-US" b="0" i="0" dirty="0">
                <a:solidFill>
                  <a:srgbClr val="23272C"/>
                </a:solidFill>
                <a:effectLst/>
                <a:latin typeface="myriad-pro"/>
              </a:rPr>
              <a:t> in the monthly Builders Club e-newsletter and through Builders Club social media channels.</a:t>
            </a:r>
          </a:p>
          <a:p>
            <a:pPr algn="l"/>
            <a:r>
              <a:rPr lang="en-US" b="1" i="0" dirty="0">
                <a:solidFill>
                  <a:srgbClr val="23272C"/>
                </a:solidFill>
                <a:effectLst/>
                <a:latin typeface="myriad-pro"/>
              </a:rPr>
              <a:t>Submit:</a:t>
            </a:r>
            <a:r>
              <a:rPr lang="en-US" b="0" i="0" dirty="0">
                <a:solidFill>
                  <a:srgbClr val="23272C"/>
                </a:solidFill>
                <a:effectLst/>
                <a:latin typeface="myriad-pro"/>
              </a:rPr>
              <a:t> </a:t>
            </a:r>
            <a:r>
              <a:rPr lang="en-US" b="0" i="0" dirty="0">
                <a:solidFill>
                  <a:srgbClr val="23272C"/>
                </a:solidFill>
                <a:effectLst/>
                <a:latin typeface="myriad-pro"/>
                <a:hlinkClick r:id="rId3"/>
              </a:rPr>
              <a:t>Single Service Award</a:t>
            </a:r>
            <a:r>
              <a:rPr lang="en-US" b="0" i="0" dirty="0">
                <a:solidFill>
                  <a:srgbClr val="23272C"/>
                </a:solidFill>
                <a:effectLst/>
                <a:latin typeface="myriad-pro"/>
              </a:rPr>
              <a:t> </a:t>
            </a:r>
            <a:r>
              <a:rPr lang="en-US" b="1" i="0" dirty="0">
                <a:solidFill>
                  <a:srgbClr val="FF0000"/>
                </a:solidFill>
                <a:effectLst/>
                <a:latin typeface="myriad-pro"/>
              </a:rPr>
              <a:t>(Submit May 1 through June 10)</a:t>
            </a:r>
            <a:endParaRPr lang="en-US" b="0" i="0" dirty="0">
              <a:solidFill>
                <a:srgbClr val="23272C"/>
              </a:solidFill>
              <a:effectLst/>
              <a:latin typeface="myriad-pro"/>
            </a:endParaRPr>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20</a:t>
            </a:fld>
            <a:endParaRPr lang="en-US" dirty="0"/>
          </a:p>
        </p:txBody>
      </p:sp>
    </p:spTree>
    <p:extLst>
      <p:ext uri="{BB962C8B-B14F-4D97-AF65-F5344CB8AC3E}">
        <p14:creationId xmlns:p14="http://schemas.microsoft.com/office/powerpoint/2010/main" val="13632373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dirty="0"/>
              <a:t>All award submissions must be completed online using the proper award forms. Visit BuildersClub.org/</a:t>
            </a:r>
            <a:r>
              <a:rPr lang="en-US" dirty="0" err="1"/>
              <a:t>AwardsandRecognition</a:t>
            </a:r>
            <a:r>
              <a:rPr lang="en-US" dirty="0"/>
              <a:t> to view online submission information. </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21</a:t>
            </a:fld>
            <a:endParaRPr lang="en-US" dirty="0"/>
          </a:p>
        </p:txBody>
      </p:sp>
    </p:spTree>
    <p:extLst>
      <p:ext uri="{BB962C8B-B14F-4D97-AF65-F5344CB8AC3E}">
        <p14:creationId xmlns:p14="http://schemas.microsoft.com/office/powerpoint/2010/main" val="21123423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pPr marL="0" marR="0">
              <a:lnSpc>
                <a:spcPct val="107000"/>
              </a:lnSpc>
              <a:spcBef>
                <a:spcPts val="0"/>
              </a:spcBef>
              <a:spcAft>
                <a:spcPts val="80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Digital award recognition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Award recognition is provided digitally. Presenter and recognition letters, certificates and electronic badges are all posted online for easy download.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option of downloading and emailing recognition, printing and mailing a hard copy, or sharing the link and allowing the recipient(s) to download recognition is provided.</a:t>
            </a:r>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22</a:t>
            </a:fld>
            <a:endParaRPr lang="en-US" dirty="0"/>
          </a:p>
        </p:txBody>
      </p:sp>
    </p:spTree>
    <p:extLst>
      <p:ext uri="{BB962C8B-B14F-4D97-AF65-F5344CB8AC3E}">
        <p14:creationId xmlns:p14="http://schemas.microsoft.com/office/powerpoint/2010/main" val="32739654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 what you’ve created this past year to promote the club. Share information about your club and the awards received on social media. Remember to notify Kiwanis by including #BuildersClub on any social media posts. </a:t>
            </a:r>
          </a:p>
          <a:p>
            <a:endParaRPr lang="en-US" dirty="0"/>
          </a:p>
          <a:p>
            <a:endParaRPr lang="en-US"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23</a:t>
            </a:fld>
            <a:endParaRPr lang="en-US" dirty="0"/>
          </a:p>
        </p:txBody>
      </p:sp>
    </p:spTree>
    <p:extLst>
      <p:ext uri="{BB962C8B-B14F-4D97-AF65-F5344CB8AC3E}">
        <p14:creationId xmlns:p14="http://schemas.microsoft.com/office/powerpoint/2010/main" val="37338430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pPr eaLnBrk="1" hangingPunct="1">
              <a:spcBef>
                <a:spcPct val="0"/>
              </a:spcBef>
            </a:pPr>
            <a:r>
              <a:rPr lang="en-US" dirty="0"/>
              <a:t>Kiwanis staff is always available to help. Call, email or check the website at BuildersClub.org/</a:t>
            </a:r>
            <a:r>
              <a:rPr lang="en-US" dirty="0" err="1"/>
              <a:t>AwardsandRecognition</a:t>
            </a:r>
            <a:r>
              <a:rPr lang="en-US" dirty="0"/>
              <a:t>.</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24</a:t>
            </a:fld>
            <a:endParaRPr lang="en-US" dirty="0"/>
          </a:p>
        </p:txBody>
      </p:sp>
    </p:spTree>
    <p:extLst>
      <p:ext uri="{BB962C8B-B14F-4D97-AF65-F5344CB8AC3E}">
        <p14:creationId xmlns:p14="http://schemas.microsoft.com/office/powerpoint/2010/main" val="15229154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pPr>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25</a:t>
            </a:fld>
            <a:endParaRPr lang="en-US" dirty="0"/>
          </a:p>
        </p:txBody>
      </p:sp>
    </p:spTree>
    <p:extLst>
      <p:ext uri="{BB962C8B-B14F-4D97-AF65-F5344CB8AC3E}">
        <p14:creationId xmlns:p14="http://schemas.microsoft.com/office/powerpoint/2010/main" val="278285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DB68D216-BB60-4DC7-AAB1-FE5B85521D1F}" type="slidenum">
              <a:rPr lang="en-US"/>
              <a:pPr/>
              <a:t>26</a:t>
            </a:fld>
            <a:endParaRPr lang="en-US" dirty="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27</a:t>
            </a:fld>
            <a:endParaRPr lang="en-US" dirty="0"/>
          </a:p>
        </p:txBody>
      </p:sp>
    </p:spTree>
    <p:extLst>
      <p:ext uri="{BB962C8B-B14F-4D97-AF65-F5344CB8AC3E}">
        <p14:creationId xmlns:p14="http://schemas.microsoft.com/office/powerpoint/2010/main" val="679524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sp>
        <p:nvSpPr>
          <p:cNvPr id="7" name="Rectangle 32"/>
          <p:cNvSpPr>
            <a:spLocks noChangeArrowheads="1"/>
          </p:cNvSpPr>
          <p:nvPr userDrawn="1"/>
        </p:nvSpPr>
        <p:spPr bwMode="auto">
          <a:xfrm>
            <a:off x="0" y="0"/>
            <a:ext cx="9144000" cy="13716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a:solidFill>
                <a:srgbClr val="000000"/>
              </a:solidFill>
              <a:latin typeface="Times New Roman" charset="0"/>
              <a:ea typeface="+mn-ea"/>
              <a:cs typeface="+mn-cs"/>
            </a:endParaRPr>
          </a:p>
        </p:txBody>
      </p:sp>
      <p:sp>
        <p:nvSpPr>
          <p:cNvPr id="2" name="Title 1"/>
          <p:cNvSpPr>
            <a:spLocks noGrp="1"/>
          </p:cNvSpPr>
          <p:nvPr>
            <p:ph type="title"/>
          </p:nvPr>
        </p:nvSpPr>
        <p:spPr>
          <a:xfrm>
            <a:off x="457200" y="304800"/>
            <a:ext cx="8229600" cy="868362"/>
          </a:xfrm>
        </p:spPr>
        <p:txBody>
          <a:bodyPr/>
          <a:lstStyle>
            <a:lvl1pPr algn="l">
              <a:defRPr/>
            </a:lvl1pPr>
          </a:lstStyle>
          <a:p>
            <a:r>
              <a:rPr lang="en-US" dirty="0"/>
              <a:t>Click to edit Master title</a:t>
            </a:r>
          </a:p>
        </p:txBody>
      </p:sp>
      <p:sp>
        <p:nvSpPr>
          <p:cNvPr id="3" name="Content Placeholder 2"/>
          <p:cNvSpPr>
            <a:spLocks noGrp="1"/>
          </p:cNvSpPr>
          <p:nvPr>
            <p:ph idx="1"/>
          </p:nvPr>
        </p:nvSpPr>
        <p:spPr>
          <a:xfrm>
            <a:off x="457200" y="1905000"/>
            <a:ext cx="8229600" cy="4572000"/>
          </a:xfrm>
        </p:spPr>
        <p:txBody>
          <a:bodyPr>
            <a:normAutofit/>
          </a:bodyPr>
          <a:lstStyle>
            <a:lvl1pPr>
              <a:spcBef>
                <a:spcPts val="600"/>
              </a:spcBef>
              <a:spcAft>
                <a:spcPts val="600"/>
              </a:spcAft>
              <a:buFont typeface="Wingdings" pitchFamily="2" charset="2"/>
              <a:buChar char="§"/>
              <a:defRPr sz="2800"/>
            </a:lvl1pPr>
            <a:lvl2pPr>
              <a:spcBef>
                <a:spcPts val="600"/>
              </a:spcBef>
              <a:spcAft>
                <a:spcPts val="600"/>
              </a:spcAft>
              <a:defRPr sz="2400"/>
            </a:lvl2pPr>
            <a:lvl3pPr>
              <a:spcBef>
                <a:spcPts val="600"/>
              </a:spcBef>
              <a:spcAft>
                <a:spcPts val="600"/>
              </a:spcAft>
              <a:defRPr sz="2000"/>
            </a:lvl3pPr>
            <a:lvl4pPr>
              <a:spcBef>
                <a:spcPts val="600"/>
              </a:spcBef>
              <a:spcAft>
                <a:spcPts val="600"/>
              </a:spcAft>
              <a:defRPr sz="1800"/>
            </a:lvl4pPr>
            <a:lvl5pPr>
              <a:spcBef>
                <a:spcPts val="600"/>
              </a:spcBef>
              <a:spcAft>
                <a:spcPts val="6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rot="5400000">
            <a:off x="4356100" y="-3136900"/>
            <a:ext cx="431800" cy="9144000"/>
          </a:xfrm>
          <a:prstGeom prst="rect">
            <a:avLst/>
          </a:prstGeom>
          <a:solidFill>
            <a:srgbClr val="92BE5E"/>
          </a:solidFill>
          <a:ln>
            <a:solidFill>
              <a:srgbClr val="92BE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P:\Sponsored Programs Public File\Growth\Graphics and photos\Kiwanis wordmark.bmp"/>
          <p:cNvPicPr>
            <a:picLocks noChangeAspect="1" noChangeArrowheads="1"/>
          </p:cNvPicPr>
          <p:nvPr userDrawn="1"/>
        </p:nvPicPr>
        <p:blipFill>
          <a:blip r:embed="rId2" cstate="print"/>
          <a:srcRect/>
          <a:stretch>
            <a:fillRect/>
          </a:stretch>
        </p:blipFill>
        <p:spPr bwMode="auto">
          <a:xfrm>
            <a:off x="7315200" y="6248400"/>
            <a:ext cx="1485900" cy="371475"/>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924800" cy="868362"/>
          </a:xfrm>
        </p:spPr>
        <p:txBody>
          <a:bodyPr>
            <a:noAutofit/>
          </a:bodyPr>
          <a:lstStyle>
            <a:lvl1pPr algn="l">
              <a:defRPr sz="3400">
                <a:solidFill>
                  <a:schemeClr val="bg1"/>
                </a:solidFill>
                <a:latin typeface="Verdana-Bold"/>
              </a:defRPr>
            </a:lvl1pPr>
          </a:lstStyle>
          <a:p>
            <a:r>
              <a:rPr lang="en-US" dirty="0"/>
              <a:t>Click to edit Master title</a:t>
            </a:r>
          </a:p>
        </p:txBody>
      </p:sp>
      <p:sp>
        <p:nvSpPr>
          <p:cNvPr id="3" name="Content Placeholder 2"/>
          <p:cNvSpPr>
            <a:spLocks noGrp="1"/>
          </p:cNvSpPr>
          <p:nvPr>
            <p:ph idx="1"/>
          </p:nvPr>
        </p:nvSpPr>
        <p:spPr>
          <a:xfrm>
            <a:off x="914400" y="1752600"/>
            <a:ext cx="7924800" cy="4373563"/>
          </a:xfrm>
        </p:spPr>
        <p:txBody>
          <a:bodyPr>
            <a:normAutofit/>
          </a:bodyPr>
          <a:lstStyle>
            <a:lvl1pPr>
              <a:spcBef>
                <a:spcPts val="600"/>
              </a:spcBef>
              <a:spcAft>
                <a:spcPts val="600"/>
              </a:spcAft>
              <a:buFont typeface="Wingdings" pitchFamily="2" charset="2"/>
              <a:buChar char="§"/>
              <a:defRPr sz="2800"/>
            </a:lvl1pPr>
            <a:lvl2pPr>
              <a:spcBef>
                <a:spcPts val="600"/>
              </a:spcBef>
              <a:spcAft>
                <a:spcPts val="600"/>
              </a:spcAft>
              <a:defRPr sz="2400"/>
            </a:lvl2pPr>
            <a:lvl3pPr>
              <a:spcBef>
                <a:spcPts val="600"/>
              </a:spcBef>
              <a:spcAft>
                <a:spcPts val="600"/>
              </a:spcAft>
              <a:defRPr sz="2000"/>
            </a:lvl3pPr>
            <a:lvl4pPr>
              <a:spcBef>
                <a:spcPts val="600"/>
              </a:spcBef>
              <a:spcAft>
                <a:spcPts val="600"/>
              </a:spcAft>
              <a:defRPr sz="1800"/>
            </a:lvl4pPr>
            <a:lvl5pPr>
              <a:spcBef>
                <a:spcPts val="600"/>
              </a:spcBef>
              <a:spcAft>
                <a:spcPts val="6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3/13/2023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32"/>
          <p:cNvSpPr>
            <a:spLocks noChangeArrowheads="1"/>
          </p:cNvSpPr>
          <p:nvPr userDrawn="1"/>
        </p:nvSpPr>
        <p:spPr bwMode="auto">
          <a:xfrm>
            <a:off x="0" y="0"/>
            <a:ext cx="9144000" cy="13716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a:solidFill>
                <a:srgbClr val="000000"/>
              </a:solidFill>
              <a:latin typeface="Times New Roman" charset="0"/>
              <a:ea typeface="+mn-ea"/>
              <a:cs typeface="+mn-cs"/>
            </a:endParaRPr>
          </a:p>
        </p:txBody>
      </p:sp>
      <p:sp>
        <p:nvSpPr>
          <p:cNvPr id="2" name="Title Placeholder 1"/>
          <p:cNvSpPr>
            <a:spLocks noGrp="1"/>
          </p:cNvSpPr>
          <p:nvPr>
            <p:ph type="title"/>
          </p:nvPr>
        </p:nvSpPr>
        <p:spPr>
          <a:xfrm>
            <a:off x="457200" y="304800"/>
            <a:ext cx="8382000" cy="868362"/>
          </a:xfrm>
          <a:prstGeom prst="rect">
            <a:avLst/>
          </a:prstGeom>
        </p:spPr>
        <p:txBody>
          <a:bodyPr vert="horz" lIns="91440" tIns="45720" rIns="91440" bIns="45720" rtlCol="0" anchor="ctr">
            <a:normAutofit/>
          </a:bodyPr>
          <a:lstStyle/>
          <a:p>
            <a:r>
              <a:rPr lang="en-US" dirty="0"/>
              <a:t>Click to edit Master title</a:t>
            </a:r>
          </a:p>
        </p:txBody>
      </p:sp>
      <p:sp>
        <p:nvSpPr>
          <p:cNvPr id="3" name="Text Placeholder 2"/>
          <p:cNvSpPr>
            <a:spLocks noGrp="1"/>
          </p:cNvSpPr>
          <p:nvPr>
            <p:ph type="body" idx="1"/>
          </p:nvPr>
        </p:nvSpPr>
        <p:spPr>
          <a:xfrm>
            <a:off x="457200" y="1752600"/>
            <a:ext cx="8382000" cy="4800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rot="5400000">
            <a:off x="4356100" y="-3136900"/>
            <a:ext cx="431800" cy="9144000"/>
          </a:xfrm>
          <a:prstGeom prst="rect">
            <a:avLst/>
          </a:prstGeom>
          <a:solidFill>
            <a:srgbClr val="92BE5E"/>
          </a:solidFill>
          <a:ln>
            <a:solidFill>
              <a:srgbClr val="92BE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418" name="Picture 2" descr="P:\Sponsored Programs Public File\Growth\Graphics and photos\Kiwanis wordmark.bmp"/>
          <p:cNvPicPr>
            <a:picLocks noChangeAspect="1" noChangeArrowheads="1"/>
          </p:cNvPicPr>
          <p:nvPr userDrawn="1"/>
        </p:nvPicPr>
        <p:blipFill>
          <a:blip r:embed="rId14" cstate="print"/>
          <a:srcRect/>
          <a:stretch>
            <a:fillRect/>
          </a:stretch>
        </p:blipFill>
        <p:spPr bwMode="auto">
          <a:xfrm>
            <a:off x="7315200" y="6248400"/>
            <a:ext cx="1485900" cy="37147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73"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spcBef>
          <a:spcPct val="0"/>
        </a:spcBef>
        <a:buNone/>
        <a:defRPr sz="3900" b="1" kern="1200">
          <a:solidFill>
            <a:schemeClr val="bg1"/>
          </a:solidFill>
          <a:latin typeface="Verdana" pitchFamily="34" charset="0"/>
          <a:ea typeface="+mj-ea"/>
          <a:cs typeface="+mj-cs"/>
        </a:defRPr>
      </a:lvl1pPr>
    </p:titleStyle>
    <p:bodyStyle>
      <a:lvl1pPr marL="342900" indent="-342900" algn="l" defTabSz="914400" rtl="0" eaLnBrk="1" latinLnBrk="0" hangingPunct="1">
        <a:spcBef>
          <a:spcPct val="20000"/>
        </a:spcBef>
        <a:buSzPct val="85000"/>
        <a:buFont typeface="Wingdings 2" pitchFamily="18" charset="2"/>
        <a:buChar char=""/>
        <a:defRPr sz="3200" kern="1200">
          <a:solidFill>
            <a:schemeClr val="tx1"/>
          </a:solidFill>
          <a:latin typeface="Palatino Linotype"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Palatino Linotype" pitchFamily="18" charset="0"/>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Palatino Linotype"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notesSlide" Target="../notesSlides/notesSlide3.xml"/><Relationship Id="rId7"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jpg"/><Relationship Id="rId9"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10.tmp"/><Relationship Id="rId4" Type="http://schemas.openxmlformats.org/officeDocument/2006/relationships/hyperlink" Target="https://www.buildersclub.org/awards-and-recognition/"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9.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0.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1.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2.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4.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7" name="Title 6"/>
          <p:cNvSpPr>
            <a:spLocks noGrp="1"/>
          </p:cNvSpPr>
          <p:nvPr>
            <p:ph type="title"/>
          </p:nvPr>
        </p:nvSpPr>
        <p:spPr>
          <a:xfrm>
            <a:off x="228599" y="122238"/>
            <a:ext cx="8686800" cy="868362"/>
          </a:xfrm>
        </p:spPr>
        <p:txBody>
          <a:bodyPr>
            <a:noAutofit/>
          </a:bodyPr>
          <a:lstStyle/>
          <a:p>
            <a:pPr algn="ctr"/>
            <a:r>
              <a:rPr lang="en-US" sz="3600" dirty="0"/>
              <a:t>Club Advisor Check-in Chat</a:t>
            </a:r>
          </a:p>
        </p:txBody>
      </p:sp>
      <p:sp>
        <p:nvSpPr>
          <p:cNvPr id="6" name="TextBox 5"/>
          <p:cNvSpPr txBox="1"/>
          <p:nvPr/>
        </p:nvSpPr>
        <p:spPr>
          <a:xfrm>
            <a:off x="0" y="1219200"/>
            <a:ext cx="9144000" cy="769441"/>
          </a:xfrm>
          <a:prstGeom prst="rect">
            <a:avLst/>
          </a:prstGeom>
          <a:solidFill>
            <a:srgbClr val="92BE5E"/>
          </a:solidFill>
        </p:spPr>
        <p:txBody>
          <a:bodyPr wrap="square" rtlCol="0">
            <a:spAutoFit/>
          </a:bodyPr>
          <a:lstStyle/>
          <a:p>
            <a:pPr algn="ctr"/>
            <a:r>
              <a:rPr lang="en-US" sz="4400" b="1" dirty="0"/>
              <a:t>Tuesday, March 7, 2023</a:t>
            </a:r>
          </a:p>
        </p:txBody>
      </p:sp>
      <p:sp>
        <p:nvSpPr>
          <p:cNvPr id="4" name="TextBox 3">
            <a:extLst>
              <a:ext uri="{FF2B5EF4-FFF2-40B4-BE49-F238E27FC236}">
                <a16:creationId xmlns:a16="http://schemas.microsoft.com/office/drawing/2014/main" id="{0A958B5E-D320-A5DC-EDB2-D658BAC91FF1}"/>
              </a:ext>
            </a:extLst>
          </p:cNvPr>
          <p:cNvSpPr txBox="1"/>
          <p:nvPr/>
        </p:nvSpPr>
        <p:spPr>
          <a:xfrm>
            <a:off x="7010400" y="6096000"/>
            <a:ext cx="1828800" cy="639762"/>
          </a:xfrm>
          <a:prstGeom prst="rect">
            <a:avLst/>
          </a:prstGeom>
          <a:solidFill>
            <a:schemeClr val="bg1"/>
          </a:solidFill>
          <a:ln>
            <a:solidFill>
              <a:schemeClr val="bg1"/>
            </a:solidFill>
          </a:ln>
        </p:spPr>
        <p:txBody>
          <a:bodyPr wrap="square" rtlCol="0">
            <a:spAutoFit/>
          </a:bodyPr>
          <a:lstStyle/>
          <a:p>
            <a:endParaRPr lang="en-US" dirty="0"/>
          </a:p>
        </p:txBody>
      </p:sp>
      <p:pic>
        <p:nvPicPr>
          <p:cNvPr id="8" name="Picture 7" descr="Text, logo&#10;&#10;Description automatically generated">
            <a:extLst>
              <a:ext uri="{FF2B5EF4-FFF2-40B4-BE49-F238E27FC236}">
                <a16:creationId xmlns:a16="http://schemas.microsoft.com/office/drawing/2014/main" id="{89FD071F-F9B1-D595-5EBE-2593D62036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8663" y="2159952"/>
            <a:ext cx="4572000" cy="4575810"/>
          </a:xfrm>
          <a:prstGeom prst="rect">
            <a:avLst/>
          </a:prstGeom>
        </p:spPr>
      </p:pic>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erson with his hands on his face&#10;&#10;Description automatically generated with medium confidence">
            <a:extLst>
              <a:ext uri="{FF2B5EF4-FFF2-40B4-BE49-F238E27FC236}">
                <a16:creationId xmlns:a16="http://schemas.microsoft.com/office/drawing/2014/main" id="{3A46F2CC-3411-F8A2-6B30-78E28CEEED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607637"/>
            <a:ext cx="9144000" cy="5486400"/>
          </a:xfrm>
          <a:prstGeom prst="rect">
            <a:avLst/>
          </a:prstGeom>
        </p:spPr>
      </p:pic>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7" name="Title 6"/>
          <p:cNvSpPr>
            <a:spLocks noGrp="1"/>
          </p:cNvSpPr>
          <p:nvPr>
            <p:ph type="title"/>
          </p:nvPr>
        </p:nvSpPr>
        <p:spPr>
          <a:xfrm>
            <a:off x="228599" y="122238"/>
            <a:ext cx="8686800" cy="868362"/>
          </a:xfrm>
        </p:spPr>
        <p:txBody>
          <a:bodyPr>
            <a:noAutofit/>
          </a:bodyPr>
          <a:lstStyle/>
          <a:p>
            <a:pPr algn="ctr"/>
            <a:r>
              <a:rPr lang="en-US" sz="4400" dirty="0"/>
              <a:t>Awards &amp; Recognition</a:t>
            </a:r>
          </a:p>
        </p:txBody>
      </p:sp>
      <p:sp>
        <p:nvSpPr>
          <p:cNvPr id="6" name="TextBox 5"/>
          <p:cNvSpPr txBox="1"/>
          <p:nvPr/>
        </p:nvSpPr>
        <p:spPr>
          <a:xfrm>
            <a:off x="0" y="1219200"/>
            <a:ext cx="9144000" cy="769441"/>
          </a:xfrm>
          <a:prstGeom prst="rect">
            <a:avLst/>
          </a:prstGeom>
          <a:solidFill>
            <a:srgbClr val="92BE5E"/>
          </a:solidFill>
        </p:spPr>
        <p:txBody>
          <a:bodyPr wrap="square" rtlCol="0">
            <a:spAutoFit/>
          </a:bodyPr>
          <a:lstStyle/>
          <a:p>
            <a:pPr algn="ctr"/>
            <a:r>
              <a:rPr lang="en-US" sz="4400" b="1" dirty="0"/>
              <a:t>Participating is easy and fun!</a:t>
            </a:r>
          </a:p>
        </p:txBody>
      </p:sp>
      <p:sp>
        <p:nvSpPr>
          <p:cNvPr id="14" name="Cloud Callout 5">
            <a:extLst>
              <a:ext uri="{FF2B5EF4-FFF2-40B4-BE49-F238E27FC236}">
                <a16:creationId xmlns:a16="http://schemas.microsoft.com/office/drawing/2014/main" id="{DC5B132C-B824-477C-B448-CBB0014BAA16}"/>
              </a:ext>
            </a:extLst>
          </p:cNvPr>
          <p:cNvSpPr/>
          <p:nvPr/>
        </p:nvSpPr>
        <p:spPr>
          <a:xfrm>
            <a:off x="4267200" y="2157330"/>
            <a:ext cx="4800599" cy="2029959"/>
          </a:xfrm>
          <a:prstGeom prst="cloudCallout">
            <a:avLst>
              <a:gd name="adj1" fmla="val -66795"/>
              <a:gd name="adj2" fmla="val -39129"/>
            </a:avLst>
          </a:prstGeom>
          <a:solidFill>
            <a:srgbClr val="0079C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C0F55CC-2A3B-4546-9FF9-5F4824FD133A}"/>
              </a:ext>
            </a:extLst>
          </p:cNvPr>
          <p:cNvSpPr txBox="1"/>
          <p:nvPr/>
        </p:nvSpPr>
        <p:spPr>
          <a:xfrm>
            <a:off x="4789539" y="2442626"/>
            <a:ext cx="4354461" cy="1015663"/>
          </a:xfrm>
          <a:prstGeom prst="rect">
            <a:avLst/>
          </a:prstGeom>
          <a:noFill/>
        </p:spPr>
        <p:txBody>
          <a:bodyPr wrap="square" rtlCol="0">
            <a:spAutoFit/>
          </a:bodyPr>
          <a:lstStyle/>
          <a:p>
            <a:r>
              <a:rPr lang="en-US" sz="6000" i="1" dirty="0">
                <a:solidFill>
                  <a:schemeClr val="bg1"/>
                </a:solidFill>
                <a:cs typeface="Aharoni" panose="02010803020104030203" pitchFamily="2" charset="-79"/>
              </a:rPr>
              <a:t>Awesome!</a:t>
            </a:r>
          </a:p>
        </p:txBody>
      </p:sp>
    </p:spTree>
    <p:custDataLst>
      <p:tags r:id="rId1"/>
    </p:custDataLst>
    <p:extLst>
      <p:ext uri="{BB962C8B-B14F-4D97-AF65-F5344CB8AC3E}">
        <p14:creationId xmlns:p14="http://schemas.microsoft.com/office/powerpoint/2010/main" val="354634141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9" name="Title 6"/>
          <p:cNvSpPr>
            <a:spLocks noGrp="1"/>
          </p:cNvSpPr>
          <p:nvPr>
            <p:ph type="title"/>
          </p:nvPr>
        </p:nvSpPr>
        <p:spPr>
          <a:xfrm>
            <a:off x="457200" y="152400"/>
            <a:ext cx="8229600" cy="868362"/>
          </a:xfrm>
        </p:spPr>
        <p:txBody>
          <a:bodyPr>
            <a:noAutofit/>
          </a:bodyPr>
          <a:lstStyle/>
          <a:p>
            <a:pPr algn="ctr"/>
            <a:r>
              <a:rPr lang="en-US" sz="6600" dirty="0"/>
              <a:t>Plan ahead</a:t>
            </a:r>
          </a:p>
        </p:txBody>
      </p:sp>
      <p:pic>
        <p:nvPicPr>
          <p:cNvPr id="3" name="Picture 2" descr="Text, letter&#10;&#10;Description automatically generated">
            <a:extLst>
              <a:ext uri="{FF2B5EF4-FFF2-40B4-BE49-F238E27FC236}">
                <a16:creationId xmlns:a16="http://schemas.microsoft.com/office/drawing/2014/main" id="{40602B5A-B095-2BB3-D332-6B12D9957B0D}"/>
              </a:ext>
            </a:extLst>
          </p:cNvPr>
          <p:cNvPicPr>
            <a:picLocks noChangeAspect="1"/>
          </p:cNvPicPr>
          <p:nvPr/>
        </p:nvPicPr>
        <p:blipFill rotWithShape="1">
          <a:blip r:embed="rId4">
            <a:extLst>
              <a:ext uri="{28A0092B-C50C-407E-A947-70E740481C1C}">
                <a14:useLocalDpi xmlns:a14="http://schemas.microsoft.com/office/drawing/2010/main" val="0"/>
              </a:ext>
            </a:extLst>
          </a:blip>
          <a:srcRect t="5814"/>
          <a:stretch/>
        </p:blipFill>
        <p:spPr>
          <a:xfrm>
            <a:off x="0" y="1695233"/>
            <a:ext cx="9144000" cy="5167421"/>
          </a:xfrm>
          <a:prstGeom prst="rect">
            <a:avLst/>
          </a:prstGeom>
        </p:spPr>
      </p:pic>
      <p:sp>
        <p:nvSpPr>
          <p:cNvPr id="6" name="TextBox 5">
            <a:extLst>
              <a:ext uri="{FF2B5EF4-FFF2-40B4-BE49-F238E27FC236}">
                <a16:creationId xmlns:a16="http://schemas.microsoft.com/office/drawing/2014/main" id="{A0E7A7F8-F32F-7C90-F748-78066D50BFCD}"/>
              </a:ext>
            </a:extLst>
          </p:cNvPr>
          <p:cNvSpPr txBox="1"/>
          <p:nvPr/>
        </p:nvSpPr>
        <p:spPr>
          <a:xfrm rot="21047757">
            <a:off x="1474841" y="3985756"/>
            <a:ext cx="2316035" cy="1477328"/>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omic Sans MS" panose="030F0702030302020204" pitchFamily="66" charset="0"/>
              </a:rPr>
              <a:t>Review Awards and Recognition Opportunities on the Builders Club website.</a:t>
            </a:r>
          </a:p>
        </p:txBody>
      </p:sp>
      <p:pic>
        <p:nvPicPr>
          <p:cNvPr id="11" name="Graphic 10" descr="Alarm Ringing outline">
            <a:extLst>
              <a:ext uri="{FF2B5EF4-FFF2-40B4-BE49-F238E27FC236}">
                <a16:creationId xmlns:a16="http://schemas.microsoft.com/office/drawing/2014/main" id="{8B51C60A-C781-6761-D748-D4B6AE62BE3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43504" y="2790980"/>
            <a:ext cx="605379" cy="605379"/>
          </a:xfrm>
          <a:prstGeom prst="rect">
            <a:avLst/>
          </a:prstGeom>
        </p:spPr>
      </p:pic>
      <p:pic>
        <p:nvPicPr>
          <p:cNvPr id="13" name="Graphic 12" descr="Cheers outline">
            <a:extLst>
              <a:ext uri="{FF2B5EF4-FFF2-40B4-BE49-F238E27FC236}">
                <a16:creationId xmlns:a16="http://schemas.microsoft.com/office/drawing/2014/main" id="{A894B95E-B8E8-7EB8-C51B-8FAC6592322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369543" y="2509485"/>
            <a:ext cx="914400" cy="914400"/>
          </a:xfrm>
          <a:prstGeom prst="rect">
            <a:avLst/>
          </a:prstGeom>
        </p:spPr>
      </p:pic>
      <p:sp>
        <p:nvSpPr>
          <p:cNvPr id="2" name="TextBox 1">
            <a:extLst>
              <a:ext uri="{FF2B5EF4-FFF2-40B4-BE49-F238E27FC236}">
                <a16:creationId xmlns:a16="http://schemas.microsoft.com/office/drawing/2014/main" id="{B6D91E7D-952B-9A10-DF29-48D4B28CF39A}"/>
              </a:ext>
            </a:extLst>
          </p:cNvPr>
          <p:cNvSpPr txBox="1"/>
          <p:nvPr/>
        </p:nvSpPr>
        <p:spPr>
          <a:xfrm>
            <a:off x="271081" y="1374878"/>
            <a:ext cx="4800280" cy="523220"/>
          </a:xfrm>
          <a:prstGeom prst="rect">
            <a:avLst/>
          </a:prstGeom>
          <a:solidFill>
            <a:srgbClr val="FFFF00"/>
          </a:solidFill>
        </p:spPr>
        <p:txBody>
          <a:bodyPr wrap="square" rtlCol="0">
            <a:spAutoFit/>
          </a:bodyPr>
          <a:lstStyle/>
          <a:p>
            <a:pPr algn="ctr"/>
            <a:r>
              <a:rPr lang="en-US" sz="1400" b="1" dirty="0"/>
              <a:t>All releases and forms are posted online at BuildersClub.org/advisors and shared in the Advisor Toolkit.</a:t>
            </a:r>
          </a:p>
        </p:txBody>
      </p:sp>
      <p:pic>
        <p:nvPicPr>
          <p:cNvPr id="8" name="Picture 7" descr="A picture containing text, person, people, table&#10;&#10;Description automatically generated">
            <a:extLst>
              <a:ext uri="{FF2B5EF4-FFF2-40B4-BE49-F238E27FC236}">
                <a16:creationId xmlns:a16="http://schemas.microsoft.com/office/drawing/2014/main" id="{D8CD6618-1865-7B3D-95A6-6889E88172E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21310">
            <a:off x="5065200" y="1394085"/>
            <a:ext cx="3686714" cy="477104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75247017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457200" y="152400"/>
            <a:ext cx="8610600" cy="868362"/>
          </a:xfrm>
        </p:spPr>
        <p:txBody>
          <a:bodyPr>
            <a:noAutofit/>
          </a:bodyPr>
          <a:lstStyle/>
          <a:p>
            <a:pPr algn="ctr"/>
            <a:r>
              <a:rPr lang="en-US" sz="6000" dirty="0"/>
              <a:t>Award Information</a:t>
            </a:r>
          </a:p>
        </p:txBody>
      </p:sp>
      <p:sp>
        <p:nvSpPr>
          <p:cNvPr id="11" name="TextBox 10">
            <a:extLst>
              <a:ext uri="{FF2B5EF4-FFF2-40B4-BE49-F238E27FC236}">
                <a16:creationId xmlns:a16="http://schemas.microsoft.com/office/drawing/2014/main" id="{40F2B8C0-20F8-5D8E-903D-0CB5119DE9B9}"/>
              </a:ext>
            </a:extLst>
          </p:cNvPr>
          <p:cNvSpPr txBox="1"/>
          <p:nvPr/>
        </p:nvSpPr>
        <p:spPr>
          <a:xfrm>
            <a:off x="1562100" y="1231817"/>
            <a:ext cx="6553200" cy="400110"/>
          </a:xfrm>
          <a:prstGeom prst="rect">
            <a:avLst/>
          </a:prstGeom>
          <a:noFill/>
        </p:spPr>
        <p:txBody>
          <a:bodyPr wrap="square" rtlCol="0">
            <a:spAutoFit/>
          </a:bodyPr>
          <a:lstStyle/>
          <a:p>
            <a:r>
              <a:rPr lang="en-US" sz="2000" b="1" dirty="0">
                <a:hlinkClick r:id="rId4"/>
              </a:rPr>
              <a:t>https://www.buildersclub.org/awards-and-recognition</a:t>
            </a:r>
            <a:endParaRPr lang="en-US" sz="2000" b="1" dirty="0"/>
          </a:p>
        </p:txBody>
      </p:sp>
      <p:pic>
        <p:nvPicPr>
          <p:cNvPr id="12" name="Picture 11" descr="Graphical user interface, website&#10;&#10;Description automatically generated">
            <a:extLst>
              <a:ext uri="{FF2B5EF4-FFF2-40B4-BE49-F238E27FC236}">
                <a16:creationId xmlns:a16="http://schemas.microsoft.com/office/drawing/2014/main" id="{2770FA41-FA93-8F4A-5D16-98FCF54BB6DF}"/>
              </a:ext>
            </a:extLst>
          </p:cNvPr>
          <p:cNvPicPr>
            <a:picLocks noChangeAspect="1"/>
          </p:cNvPicPr>
          <p:nvPr/>
        </p:nvPicPr>
        <p:blipFill rotWithShape="1">
          <a:blip r:embed="rId5">
            <a:extLst>
              <a:ext uri="{28A0092B-C50C-407E-A947-70E740481C1C}">
                <a14:useLocalDpi xmlns:a14="http://schemas.microsoft.com/office/drawing/2010/main" val="0"/>
              </a:ext>
            </a:extLst>
          </a:blip>
          <a:srcRect l="5001" t="9400" r="4999" b="9772"/>
          <a:stretch/>
        </p:blipFill>
        <p:spPr>
          <a:xfrm>
            <a:off x="436756" y="2057400"/>
            <a:ext cx="8229600" cy="4031388"/>
          </a:xfrm>
          <a:prstGeom prst="rect">
            <a:avLst/>
          </a:prstGeom>
          <a:ln>
            <a:noFill/>
          </a:ln>
          <a:effectLst>
            <a:outerShdw blurRad="292100" dist="139700" dir="2700000" algn="tl" rotWithShape="0">
              <a:srgbClr val="333333">
                <a:alpha val="65000"/>
              </a:srgbClr>
            </a:outerShdw>
          </a:effectLst>
        </p:spPr>
      </p:pic>
      <p:sp>
        <p:nvSpPr>
          <p:cNvPr id="10" name="Oval 9">
            <a:extLst>
              <a:ext uri="{FF2B5EF4-FFF2-40B4-BE49-F238E27FC236}">
                <a16:creationId xmlns:a16="http://schemas.microsoft.com/office/drawing/2014/main" id="{9A140DF9-81F6-D1E9-EB30-C3ABA267F55C}"/>
              </a:ext>
            </a:extLst>
          </p:cNvPr>
          <p:cNvSpPr/>
          <p:nvPr/>
        </p:nvSpPr>
        <p:spPr>
          <a:xfrm>
            <a:off x="4762500" y="2209800"/>
            <a:ext cx="838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A298DCE-C4BF-A7A8-4783-0479294690AD}"/>
              </a:ext>
            </a:extLst>
          </p:cNvPr>
          <p:cNvSpPr/>
          <p:nvPr/>
        </p:nvSpPr>
        <p:spPr>
          <a:xfrm>
            <a:off x="1066800" y="2667000"/>
            <a:ext cx="14478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457200" y="152400"/>
            <a:ext cx="8229600" cy="868362"/>
          </a:xfrm>
        </p:spPr>
        <p:txBody>
          <a:bodyPr>
            <a:noAutofit/>
          </a:bodyPr>
          <a:lstStyle/>
          <a:p>
            <a:pPr algn="ctr"/>
            <a:r>
              <a:rPr lang="en-US" sz="6600" dirty="0"/>
              <a:t>Planning</a:t>
            </a:r>
          </a:p>
        </p:txBody>
      </p:sp>
      <p:pic>
        <p:nvPicPr>
          <p:cNvPr id="3" name="Picture 2" descr="Shape&#10;&#10;Description automatically generated">
            <a:extLst>
              <a:ext uri="{FF2B5EF4-FFF2-40B4-BE49-F238E27FC236}">
                <a16:creationId xmlns:a16="http://schemas.microsoft.com/office/drawing/2014/main" id="{EBE2BDAD-2E4D-A81D-C826-D4778DE261D0}"/>
              </a:ext>
            </a:extLst>
          </p:cNvPr>
          <p:cNvPicPr>
            <a:picLocks noChangeAspect="1"/>
          </p:cNvPicPr>
          <p:nvPr/>
        </p:nvPicPr>
        <p:blipFill rotWithShape="1">
          <a:blip r:embed="rId4">
            <a:extLst>
              <a:ext uri="{28A0092B-C50C-407E-A947-70E740481C1C}">
                <a14:useLocalDpi xmlns:a14="http://schemas.microsoft.com/office/drawing/2010/main" val="0"/>
              </a:ext>
            </a:extLst>
          </a:blip>
          <a:srcRect r="9923" b="12214"/>
          <a:stretch/>
        </p:blipFill>
        <p:spPr>
          <a:xfrm>
            <a:off x="0" y="1600199"/>
            <a:ext cx="9144000" cy="5346915"/>
          </a:xfrm>
          <a:prstGeom prst="rect">
            <a:avLst/>
          </a:prstGeom>
        </p:spPr>
      </p:pic>
      <p:sp>
        <p:nvSpPr>
          <p:cNvPr id="19" name="TextBox 18">
            <a:extLst>
              <a:ext uri="{FF2B5EF4-FFF2-40B4-BE49-F238E27FC236}">
                <a16:creationId xmlns:a16="http://schemas.microsoft.com/office/drawing/2014/main" id="{725FAB64-DED4-A066-DB17-6522104FE75C}"/>
              </a:ext>
            </a:extLst>
          </p:cNvPr>
          <p:cNvSpPr txBox="1"/>
          <p:nvPr/>
        </p:nvSpPr>
        <p:spPr>
          <a:xfrm>
            <a:off x="152400" y="1873508"/>
            <a:ext cx="3936463" cy="4832092"/>
          </a:xfrm>
          <a:prstGeom prst="rect">
            <a:avLst/>
          </a:prstGeom>
          <a:solidFill>
            <a:schemeClr val="bg1"/>
          </a:solidFill>
          <a:ln w="57150">
            <a:solidFill>
              <a:schemeClr val="tx1"/>
            </a:solidFill>
          </a:ln>
        </p:spPr>
        <p:txBody>
          <a:bodyPr wrap="square" rtlCol="0">
            <a:spAutoFit/>
          </a:bodyPr>
          <a:lstStyle/>
          <a:p>
            <a:r>
              <a:rPr lang="en-US" sz="2000" b="1" dirty="0">
                <a:solidFill>
                  <a:srgbClr val="0070C0"/>
                </a:solidFill>
              </a:rPr>
              <a:t>September</a:t>
            </a:r>
          </a:p>
          <a:p>
            <a:pPr marL="285750" indent="-285750">
              <a:buFont typeface="Arial" panose="020B0604020202020204" pitchFamily="34" charset="0"/>
              <a:buChar char="•"/>
            </a:pPr>
            <a:r>
              <a:rPr lang="en-US" dirty="0"/>
              <a:t>Review and share award opportunities with club members.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Form an Awards and Recognition Committee to track the club’s progress for attaining recognition.</a:t>
            </a:r>
          </a:p>
          <a:p>
            <a:pPr marL="285750" indent="-285750">
              <a:buFont typeface="Arial" panose="020B0604020202020204" pitchFamily="34" charset="0"/>
              <a:buChar char="•"/>
            </a:pPr>
            <a:endParaRPr lang="en-US" dirty="0">
              <a:solidFill>
                <a:srgbClr val="0070C0"/>
              </a:solidFill>
            </a:endParaRPr>
          </a:p>
          <a:p>
            <a:r>
              <a:rPr lang="en-US" b="1" dirty="0">
                <a:solidFill>
                  <a:srgbClr val="0070C0"/>
                </a:solidFill>
              </a:rPr>
              <a:t>October thru April</a:t>
            </a:r>
          </a:p>
          <a:p>
            <a:pPr marL="285750" indent="-285750">
              <a:buFont typeface="Arial" panose="020B0604020202020204" pitchFamily="34" charset="0"/>
              <a:buChar char="•"/>
            </a:pPr>
            <a:r>
              <a:rPr lang="en-US" dirty="0"/>
              <a:t>Receive updates from the Awards and Recognition Committee during club meetings. </a:t>
            </a:r>
          </a:p>
          <a:p>
            <a:endParaRPr lang="en-US" dirty="0"/>
          </a:p>
          <a:p>
            <a:r>
              <a:rPr lang="en-US" b="1" dirty="0">
                <a:solidFill>
                  <a:srgbClr val="0070C0"/>
                </a:solidFill>
              </a:rPr>
              <a:t>May</a:t>
            </a:r>
          </a:p>
          <a:p>
            <a:pPr marL="285750" indent="-285750">
              <a:buFont typeface="Arial" panose="020B0604020202020204" pitchFamily="34" charset="0"/>
              <a:buChar char="•"/>
            </a:pPr>
            <a:r>
              <a:rPr lang="en-US" dirty="0"/>
              <a:t>Submit award entries online at BuildersClub.org. </a:t>
            </a:r>
          </a:p>
          <a:p>
            <a:endParaRPr lang="en-US" dirty="0"/>
          </a:p>
        </p:txBody>
      </p:sp>
    </p:spTree>
    <p:custDataLst>
      <p:tags r:id="rId1"/>
    </p:custData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3629" y="228600"/>
            <a:ext cx="8610600" cy="868362"/>
          </a:xfrm>
        </p:spPr>
        <p:txBody>
          <a:bodyPr>
            <a:noAutofit/>
          </a:bodyPr>
          <a:lstStyle/>
          <a:p>
            <a:pPr algn="ctr"/>
            <a:r>
              <a:rPr lang="en-US" sz="6000" dirty="0"/>
              <a:t>What’s next</a:t>
            </a:r>
          </a:p>
        </p:txBody>
      </p:sp>
      <p:pic>
        <p:nvPicPr>
          <p:cNvPr id="12" name="Picture 11" descr="Shape&#10;&#10;Description automatically generated">
            <a:extLst>
              <a:ext uri="{FF2B5EF4-FFF2-40B4-BE49-F238E27FC236}">
                <a16:creationId xmlns:a16="http://schemas.microsoft.com/office/drawing/2014/main" id="{9AC890E0-93AC-AC82-8BB1-1799CB0E4C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29" y="1676400"/>
            <a:ext cx="9144000" cy="5486400"/>
          </a:xfrm>
          <a:prstGeom prst="rect">
            <a:avLst/>
          </a:prstGeom>
        </p:spPr>
      </p:pic>
      <p:sp>
        <p:nvSpPr>
          <p:cNvPr id="13" name="TextBox 12">
            <a:extLst>
              <a:ext uri="{FF2B5EF4-FFF2-40B4-BE49-F238E27FC236}">
                <a16:creationId xmlns:a16="http://schemas.microsoft.com/office/drawing/2014/main" id="{4BE9699E-E65B-23C3-8E8A-27745C640E37}"/>
              </a:ext>
            </a:extLst>
          </p:cNvPr>
          <p:cNvSpPr txBox="1"/>
          <p:nvPr/>
        </p:nvSpPr>
        <p:spPr>
          <a:xfrm>
            <a:off x="2819400" y="4259520"/>
            <a:ext cx="3276600" cy="2369880"/>
          </a:xfrm>
          <a:prstGeom prst="rect">
            <a:avLst/>
          </a:prstGeom>
          <a:noFill/>
        </p:spPr>
        <p:txBody>
          <a:bodyPr wrap="square" rtlCol="0">
            <a:spAutoFit/>
          </a:bodyPr>
          <a:lstStyle/>
          <a:p>
            <a:pPr algn="ctr"/>
            <a:r>
              <a:rPr lang="en-US" sz="3200" dirty="0"/>
              <a:t>Make the award entry process easier by doing these things!</a:t>
            </a:r>
          </a:p>
          <a:p>
            <a:endParaRPr lang="en-US" sz="2000" dirty="0"/>
          </a:p>
        </p:txBody>
      </p:sp>
    </p:spTree>
    <p:custDataLst>
      <p:tags r:id="rId1"/>
    </p:custDataLst>
    <p:extLst>
      <p:ext uri="{BB962C8B-B14F-4D97-AF65-F5344CB8AC3E}">
        <p14:creationId xmlns:p14="http://schemas.microsoft.com/office/powerpoint/2010/main" val="260706583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457200" y="152400"/>
            <a:ext cx="8229600" cy="868362"/>
          </a:xfrm>
        </p:spPr>
        <p:txBody>
          <a:bodyPr>
            <a:noAutofit/>
          </a:bodyPr>
          <a:lstStyle/>
          <a:p>
            <a:pPr algn="ctr"/>
            <a:r>
              <a:rPr lang="en-US" sz="6000" dirty="0"/>
              <a:t>Photo releases</a:t>
            </a:r>
          </a:p>
        </p:txBody>
      </p:sp>
      <p:sp>
        <p:nvSpPr>
          <p:cNvPr id="11" name="TextBox 10">
            <a:extLst>
              <a:ext uri="{FF2B5EF4-FFF2-40B4-BE49-F238E27FC236}">
                <a16:creationId xmlns:a16="http://schemas.microsoft.com/office/drawing/2014/main" id="{13901D8B-D046-44EB-AF82-718CDE0EE265}"/>
              </a:ext>
            </a:extLst>
          </p:cNvPr>
          <p:cNvSpPr txBox="1"/>
          <p:nvPr/>
        </p:nvSpPr>
        <p:spPr>
          <a:xfrm>
            <a:off x="4686301" y="3124200"/>
            <a:ext cx="4000499" cy="954107"/>
          </a:xfrm>
          <a:prstGeom prst="rect">
            <a:avLst/>
          </a:prstGeom>
          <a:solidFill>
            <a:srgbClr val="FFFF00"/>
          </a:solidFill>
        </p:spPr>
        <p:txBody>
          <a:bodyPr wrap="square" rtlCol="0">
            <a:spAutoFit/>
          </a:bodyPr>
          <a:lstStyle/>
          <a:p>
            <a:r>
              <a:rPr lang="en-US" sz="2800" b="1" dirty="0"/>
              <a:t>Releases are posted on BuildersClub.org/advisors</a:t>
            </a:r>
          </a:p>
        </p:txBody>
      </p:sp>
      <p:pic>
        <p:nvPicPr>
          <p:cNvPr id="21" name="Picture 20" descr="Text, letter&#10;&#10;Description automatically generated">
            <a:extLst>
              <a:ext uri="{FF2B5EF4-FFF2-40B4-BE49-F238E27FC236}">
                <a16:creationId xmlns:a16="http://schemas.microsoft.com/office/drawing/2014/main" id="{A5A70714-0D9E-11B7-41C7-57B6514BAD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914" y="1624219"/>
            <a:ext cx="3792682" cy="490817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29269878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152400" y="152400"/>
            <a:ext cx="8839200" cy="868362"/>
          </a:xfrm>
        </p:spPr>
        <p:txBody>
          <a:bodyPr>
            <a:noAutofit/>
          </a:bodyPr>
          <a:lstStyle/>
          <a:p>
            <a:pPr algn="ctr"/>
            <a:r>
              <a:rPr lang="en-US" sz="5400" dirty="0"/>
              <a:t>Assign club reporters</a:t>
            </a:r>
          </a:p>
        </p:txBody>
      </p:sp>
      <p:pic>
        <p:nvPicPr>
          <p:cNvPr id="4" name="Picture 3" descr="A group of children sitting at a table&#10;&#10;Description automatically generated with low confidence">
            <a:extLst>
              <a:ext uri="{FF2B5EF4-FFF2-40B4-BE49-F238E27FC236}">
                <a16:creationId xmlns:a16="http://schemas.microsoft.com/office/drawing/2014/main" id="{B4154C9A-22A8-3539-D6F8-692BADEBDBBD}"/>
              </a:ext>
            </a:extLst>
          </p:cNvPr>
          <p:cNvPicPr>
            <a:picLocks noChangeAspect="1"/>
          </p:cNvPicPr>
          <p:nvPr/>
        </p:nvPicPr>
        <p:blipFill rotWithShape="1">
          <a:blip r:embed="rId4">
            <a:extLst>
              <a:ext uri="{28A0092B-C50C-407E-A947-70E740481C1C}">
                <a14:useLocalDpi xmlns:a14="http://schemas.microsoft.com/office/drawing/2010/main" val="0"/>
              </a:ext>
            </a:extLst>
          </a:blip>
          <a:srcRect l="13765" r="8805" b="15879"/>
          <a:stretch/>
        </p:blipFill>
        <p:spPr>
          <a:xfrm>
            <a:off x="0" y="1676401"/>
            <a:ext cx="9144000" cy="5867400"/>
          </a:xfrm>
          <a:prstGeom prst="rect">
            <a:avLst/>
          </a:prstGeom>
        </p:spPr>
      </p:pic>
    </p:spTree>
    <p:custDataLst>
      <p:tags r:id="rId1"/>
    </p:custDataLst>
    <p:extLst>
      <p:ext uri="{BB962C8B-B14F-4D97-AF65-F5344CB8AC3E}">
        <p14:creationId xmlns:p14="http://schemas.microsoft.com/office/powerpoint/2010/main" val="11004414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152400" y="152400"/>
            <a:ext cx="8839200" cy="868362"/>
          </a:xfrm>
        </p:spPr>
        <p:txBody>
          <a:bodyPr>
            <a:noAutofit/>
          </a:bodyPr>
          <a:lstStyle/>
          <a:p>
            <a:pPr algn="ctr"/>
            <a:r>
              <a:rPr lang="en-US" sz="5400" dirty="0"/>
              <a:t>Assign photographers</a:t>
            </a:r>
          </a:p>
        </p:txBody>
      </p:sp>
      <p:pic>
        <p:nvPicPr>
          <p:cNvPr id="11" name="Picture 10">
            <a:extLst>
              <a:ext uri="{FF2B5EF4-FFF2-40B4-BE49-F238E27FC236}">
                <a16:creationId xmlns:a16="http://schemas.microsoft.com/office/drawing/2014/main" id="{50E9744E-1CD4-4BB7-A7F3-20E6B4EE5AFC}"/>
              </a:ext>
            </a:extLst>
          </p:cNvPr>
          <p:cNvPicPr>
            <a:picLocks noChangeAspect="1"/>
          </p:cNvPicPr>
          <p:nvPr/>
        </p:nvPicPr>
        <p:blipFill rotWithShape="1">
          <a:blip r:embed="rId4">
            <a:extLst>
              <a:ext uri="{28A0092B-C50C-407E-A947-70E740481C1C}">
                <a14:useLocalDpi xmlns:a14="http://schemas.microsoft.com/office/drawing/2010/main" val="0"/>
              </a:ext>
            </a:extLst>
          </a:blip>
          <a:srcRect t="208" r="3816"/>
          <a:stretch/>
        </p:blipFill>
        <p:spPr>
          <a:xfrm>
            <a:off x="0" y="1600200"/>
            <a:ext cx="9144000" cy="6324600"/>
          </a:xfrm>
          <a:prstGeom prst="rect">
            <a:avLst/>
          </a:prstGeom>
        </p:spPr>
      </p:pic>
    </p:spTree>
    <p:custDataLst>
      <p:tags r:id="rId1"/>
    </p:custDataLst>
    <p:extLst>
      <p:ext uri="{BB962C8B-B14F-4D97-AF65-F5344CB8AC3E}">
        <p14:creationId xmlns:p14="http://schemas.microsoft.com/office/powerpoint/2010/main" val="303727767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6">
            <a:extLst>
              <a:ext uri="{FF2B5EF4-FFF2-40B4-BE49-F238E27FC236}">
                <a16:creationId xmlns:a16="http://schemas.microsoft.com/office/drawing/2014/main" id="{97A5D007-D667-4367-B8D3-B3518281A7EA}"/>
              </a:ext>
            </a:extLst>
          </p:cNvPr>
          <p:cNvSpPr txBox="1">
            <a:spLocks/>
          </p:cNvSpPr>
          <p:nvPr/>
        </p:nvSpPr>
        <p:spPr>
          <a:xfrm>
            <a:off x="0" y="122238"/>
            <a:ext cx="9144000" cy="86836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900" b="1" kern="1200">
                <a:solidFill>
                  <a:schemeClr val="bg1"/>
                </a:solidFill>
                <a:latin typeface="Verdana" pitchFamily="34" charset="0"/>
                <a:ea typeface="+mj-ea"/>
                <a:cs typeface="+mj-cs"/>
              </a:defRPr>
            </a:lvl1pPr>
          </a:lstStyle>
          <a:p>
            <a:pPr algn="ctr"/>
            <a:r>
              <a:rPr lang="en-US" sz="5400" dirty="0"/>
              <a:t>Award opportunities</a:t>
            </a:r>
          </a:p>
        </p:txBody>
      </p:sp>
      <p:pic>
        <p:nvPicPr>
          <p:cNvPr id="9" name="Picture 8" descr="A picture containing text, picture frame&#10;&#10;Description automatically generated">
            <a:extLst>
              <a:ext uri="{FF2B5EF4-FFF2-40B4-BE49-F238E27FC236}">
                <a16:creationId xmlns:a16="http://schemas.microsoft.com/office/drawing/2014/main" id="{42591DAC-93CB-6372-564B-DE4F1D056CA1}"/>
              </a:ext>
            </a:extLst>
          </p:cNvPr>
          <p:cNvPicPr>
            <a:picLocks noChangeAspect="1"/>
          </p:cNvPicPr>
          <p:nvPr/>
        </p:nvPicPr>
        <p:blipFill rotWithShape="1">
          <a:blip r:embed="rId4">
            <a:extLst>
              <a:ext uri="{28A0092B-C50C-407E-A947-70E740481C1C}">
                <a14:useLocalDpi xmlns:a14="http://schemas.microsoft.com/office/drawing/2010/main" val="0"/>
              </a:ext>
            </a:extLst>
          </a:blip>
          <a:srcRect l="5467"/>
          <a:stretch/>
        </p:blipFill>
        <p:spPr>
          <a:xfrm>
            <a:off x="0" y="1676400"/>
            <a:ext cx="9144000" cy="5257800"/>
          </a:xfrm>
          <a:prstGeom prst="rect">
            <a:avLst/>
          </a:prstGeom>
        </p:spPr>
      </p:pic>
    </p:spTree>
    <p:custDataLst>
      <p:tags r:id="rId1"/>
    </p:custData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6">
            <a:extLst>
              <a:ext uri="{FF2B5EF4-FFF2-40B4-BE49-F238E27FC236}">
                <a16:creationId xmlns:a16="http://schemas.microsoft.com/office/drawing/2014/main" id="{25959917-235D-450D-9B5D-89DE6414C669}"/>
              </a:ext>
            </a:extLst>
          </p:cNvPr>
          <p:cNvSpPr>
            <a:spLocks noGrp="1"/>
          </p:cNvSpPr>
          <p:nvPr>
            <p:ph type="title"/>
          </p:nvPr>
        </p:nvSpPr>
        <p:spPr>
          <a:xfrm>
            <a:off x="0" y="122238"/>
            <a:ext cx="9144000" cy="868362"/>
          </a:xfrm>
        </p:spPr>
        <p:txBody>
          <a:bodyPr>
            <a:noAutofit/>
          </a:bodyPr>
          <a:lstStyle/>
          <a:p>
            <a:pPr algn="ctr"/>
            <a:r>
              <a:rPr lang="en-US" sz="4800" dirty="0"/>
              <a:t>Individuals</a:t>
            </a:r>
          </a:p>
        </p:txBody>
      </p:sp>
      <p:sp>
        <p:nvSpPr>
          <p:cNvPr id="9" name="TextBox 8">
            <a:extLst>
              <a:ext uri="{FF2B5EF4-FFF2-40B4-BE49-F238E27FC236}">
                <a16:creationId xmlns:a16="http://schemas.microsoft.com/office/drawing/2014/main" id="{F92E2C2A-250C-4056-82C2-49F037761A1A}"/>
              </a:ext>
            </a:extLst>
          </p:cNvPr>
          <p:cNvSpPr txBox="1"/>
          <p:nvPr/>
        </p:nvSpPr>
        <p:spPr>
          <a:xfrm>
            <a:off x="0" y="1147228"/>
            <a:ext cx="9144000" cy="769441"/>
          </a:xfrm>
          <a:prstGeom prst="rect">
            <a:avLst/>
          </a:prstGeom>
          <a:solidFill>
            <a:srgbClr val="92BE5E"/>
          </a:solidFill>
        </p:spPr>
        <p:txBody>
          <a:bodyPr wrap="square" rtlCol="0">
            <a:spAutoFit/>
          </a:bodyPr>
          <a:lstStyle/>
          <a:p>
            <a:pPr algn="ctr"/>
            <a:r>
              <a:rPr lang="en-US" sz="4400" b="1" dirty="0"/>
              <a:t>Distinguished Club Officer</a:t>
            </a:r>
          </a:p>
        </p:txBody>
      </p:sp>
      <p:sp>
        <p:nvSpPr>
          <p:cNvPr id="11" name="TextBox 10">
            <a:extLst>
              <a:ext uri="{FF2B5EF4-FFF2-40B4-BE49-F238E27FC236}">
                <a16:creationId xmlns:a16="http://schemas.microsoft.com/office/drawing/2014/main" id="{DA85BFBA-D16B-F16C-04D5-D77318730EB2}"/>
              </a:ext>
            </a:extLst>
          </p:cNvPr>
          <p:cNvSpPr txBox="1"/>
          <p:nvPr/>
        </p:nvSpPr>
        <p:spPr>
          <a:xfrm>
            <a:off x="4572000" y="2160141"/>
            <a:ext cx="4038600" cy="1107996"/>
          </a:xfrm>
          <a:prstGeom prst="rect">
            <a:avLst/>
          </a:prstGeom>
          <a:noFill/>
        </p:spPr>
        <p:txBody>
          <a:bodyPr wrap="square" rtlCol="0">
            <a:spAutoFit/>
          </a:bodyPr>
          <a:lstStyle/>
          <a:p>
            <a:pPr marL="342900" indent="-342900">
              <a:buFont typeface="Arial" panose="020B0604020202020204" pitchFamily="34" charset="0"/>
              <a:buChar char="•"/>
            </a:pPr>
            <a:r>
              <a:rPr lang="en-US" sz="2400" b="1" dirty="0"/>
              <a:t>Nomination criteria</a:t>
            </a:r>
          </a:p>
          <a:p>
            <a:pPr marL="342900" indent="-342900">
              <a:buFont typeface="Arial" panose="020B0604020202020204" pitchFamily="34" charset="0"/>
              <a:buChar char="•"/>
            </a:pPr>
            <a:r>
              <a:rPr lang="en-US" sz="2400" b="1" dirty="0"/>
              <a:t>General award information</a:t>
            </a:r>
          </a:p>
          <a:p>
            <a:endParaRPr lang="en-US" dirty="0"/>
          </a:p>
        </p:txBody>
      </p:sp>
      <p:pic>
        <p:nvPicPr>
          <p:cNvPr id="3" name="Picture 2" descr="A picture containing person, indoor&#10;&#10;Description automatically generated">
            <a:extLst>
              <a:ext uri="{FF2B5EF4-FFF2-40B4-BE49-F238E27FC236}">
                <a16:creationId xmlns:a16="http://schemas.microsoft.com/office/drawing/2014/main" id="{D4ECE0A6-0324-A6A6-90E1-0B459124C7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916669"/>
            <a:ext cx="9144000" cy="4970360"/>
          </a:xfrm>
          <a:prstGeom prst="rect">
            <a:avLst/>
          </a:prstGeom>
        </p:spPr>
      </p:pic>
      <p:sp>
        <p:nvSpPr>
          <p:cNvPr id="10" name="TextBox 9">
            <a:extLst>
              <a:ext uri="{FF2B5EF4-FFF2-40B4-BE49-F238E27FC236}">
                <a16:creationId xmlns:a16="http://schemas.microsoft.com/office/drawing/2014/main" id="{7BDD19B6-D446-59F5-8B84-B7FBCF60913B}"/>
              </a:ext>
            </a:extLst>
          </p:cNvPr>
          <p:cNvSpPr txBox="1"/>
          <p:nvPr/>
        </p:nvSpPr>
        <p:spPr>
          <a:xfrm>
            <a:off x="3581400" y="5471180"/>
            <a:ext cx="5562600" cy="523220"/>
          </a:xfrm>
          <a:prstGeom prst="rect">
            <a:avLst/>
          </a:prstGeom>
          <a:solidFill>
            <a:srgbClr val="FFFF00"/>
          </a:solidFill>
        </p:spPr>
        <p:txBody>
          <a:bodyPr wrap="square" rtlCol="0">
            <a:spAutoFit/>
          </a:bodyPr>
          <a:lstStyle/>
          <a:p>
            <a:r>
              <a:rPr lang="en-US" sz="2800" b="1" dirty="0"/>
              <a:t>Submit nominations by May 1, 2023</a:t>
            </a:r>
          </a:p>
        </p:txBody>
      </p:sp>
    </p:spTree>
    <p:custDataLst>
      <p:tags r:id="rId1"/>
    </p:custDataLst>
    <p:extLst>
      <p:ext uri="{BB962C8B-B14F-4D97-AF65-F5344CB8AC3E}">
        <p14:creationId xmlns:p14="http://schemas.microsoft.com/office/powerpoint/2010/main" val="1898113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6">
            <a:extLst>
              <a:ext uri="{FF2B5EF4-FFF2-40B4-BE49-F238E27FC236}">
                <a16:creationId xmlns:a16="http://schemas.microsoft.com/office/drawing/2014/main" id="{25959917-235D-450D-9B5D-89DE6414C669}"/>
              </a:ext>
            </a:extLst>
          </p:cNvPr>
          <p:cNvSpPr>
            <a:spLocks noGrp="1"/>
          </p:cNvSpPr>
          <p:nvPr>
            <p:ph type="title"/>
          </p:nvPr>
        </p:nvSpPr>
        <p:spPr>
          <a:xfrm>
            <a:off x="0" y="122238"/>
            <a:ext cx="9144000" cy="868362"/>
          </a:xfrm>
        </p:spPr>
        <p:txBody>
          <a:bodyPr>
            <a:noAutofit/>
          </a:bodyPr>
          <a:lstStyle/>
          <a:p>
            <a:pPr algn="ctr"/>
            <a:r>
              <a:rPr lang="en-US" sz="4800" dirty="0"/>
              <a:t>Award Information</a:t>
            </a:r>
          </a:p>
        </p:txBody>
      </p:sp>
      <p:sp>
        <p:nvSpPr>
          <p:cNvPr id="7" name="TextBox 6">
            <a:extLst>
              <a:ext uri="{FF2B5EF4-FFF2-40B4-BE49-F238E27FC236}">
                <a16:creationId xmlns:a16="http://schemas.microsoft.com/office/drawing/2014/main" id="{6F7148B8-99E4-4F47-B21F-BE701581799F}"/>
              </a:ext>
            </a:extLst>
          </p:cNvPr>
          <p:cNvSpPr txBox="1"/>
          <p:nvPr/>
        </p:nvSpPr>
        <p:spPr>
          <a:xfrm>
            <a:off x="-17253" y="1219200"/>
            <a:ext cx="9178506" cy="769441"/>
          </a:xfrm>
          <a:prstGeom prst="rect">
            <a:avLst/>
          </a:prstGeom>
          <a:solidFill>
            <a:srgbClr val="92BE5E"/>
          </a:solidFill>
        </p:spPr>
        <p:txBody>
          <a:bodyPr wrap="square" rtlCol="0">
            <a:spAutoFit/>
          </a:bodyPr>
          <a:lstStyle/>
          <a:p>
            <a:pPr algn="ctr"/>
            <a:endParaRPr lang="en-US" sz="4400" b="1" dirty="0"/>
          </a:p>
        </p:txBody>
      </p:sp>
      <p:sp>
        <p:nvSpPr>
          <p:cNvPr id="3" name="TextBox 2">
            <a:extLst>
              <a:ext uri="{FF2B5EF4-FFF2-40B4-BE49-F238E27FC236}">
                <a16:creationId xmlns:a16="http://schemas.microsoft.com/office/drawing/2014/main" id="{4AC75615-54FF-A183-6CAB-708513F6581A}"/>
              </a:ext>
            </a:extLst>
          </p:cNvPr>
          <p:cNvSpPr txBox="1"/>
          <p:nvPr/>
        </p:nvSpPr>
        <p:spPr>
          <a:xfrm>
            <a:off x="228600" y="2217241"/>
            <a:ext cx="8686800" cy="4093428"/>
          </a:xfrm>
          <a:prstGeom prst="rect">
            <a:avLst/>
          </a:prstGeom>
          <a:solidFill>
            <a:schemeClr val="bg1"/>
          </a:solidFill>
        </p:spPr>
        <p:txBody>
          <a:bodyPr wrap="square">
            <a:spAutoFit/>
          </a:bodyPr>
          <a:lstStyle/>
          <a:p>
            <a:pPr marL="342900" indent="-342900" algn="l">
              <a:buFont typeface="Arial" panose="020B0604020202020204" pitchFamily="34" charset="0"/>
              <a:buChar char="•"/>
            </a:pPr>
            <a:r>
              <a:rPr lang="en-US" sz="2000" b="0" i="0" dirty="0">
                <a:solidFill>
                  <a:srgbClr val="23272C"/>
                </a:solidFill>
                <a:effectLst/>
                <a:latin typeface="myriad-pro"/>
              </a:rPr>
              <a:t>There is no limit to which club officers can be selected per district. Any member, fellow club officer, club advisor or district administrator may nominate a club officer. (Club officers may not nominate themselves.)</a:t>
            </a:r>
          </a:p>
          <a:p>
            <a:pPr algn="l">
              <a:buFont typeface="Arial" panose="020B0604020202020204" pitchFamily="34" charset="0"/>
              <a:buChar char="•"/>
            </a:pPr>
            <a:endParaRPr lang="en-US" sz="2000" b="0" i="0" dirty="0">
              <a:solidFill>
                <a:srgbClr val="23272C"/>
              </a:solidFill>
              <a:effectLst/>
              <a:latin typeface="myriad-pro"/>
            </a:endParaRPr>
          </a:p>
          <a:p>
            <a:pPr marL="342900" indent="-342900" algn="l">
              <a:buFont typeface="Arial" panose="020B0604020202020204" pitchFamily="34" charset="0"/>
              <a:buChar char="•"/>
            </a:pPr>
            <a:r>
              <a:rPr lang="en-US" sz="2000" b="0" i="0" dirty="0">
                <a:solidFill>
                  <a:srgbClr val="23272C"/>
                </a:solidFill>
                <a:effectLst/>
                <a:latin typeface="myriad-pro"/>
              </a:rPr>
              <a:t>Names of award recipients are posted on the </a:t>
            </a:r>
            <a:r>
              <a:rPr lang="en-US" sz="2000" dirty="0">
                <a:solidFill>
                  <a:srgbClr val="23272C"/>
                </a:solidFill>
                <a:latin typeface="myriad-pro"/>
              </a:rPr>
              <a:t>Builders Club</a:t>
            </a:r>
            <a:r>
              <a:rPr lang="en-US" sz="2000" b="0" i="0" dirty="0">
                <a:solidFill>
                  <a:srgbClr val="23272C"/>
                </a:solidFill>
                <a:effectLst/>
                <a:latin typeface="myriad-pro"/>
              </a:rPr>
              <a:t> website, announced in the </a:t>
            </a:r>
            <a:r>
              <a:rPr lang="en-US" sz="2000" dirty="0">
                <a:solidFill>
                  <a:srgbClr val="23272C"/>
                </a:solidFill>
                <a:latin typeface="myriad-pro"/>
              </a:rPr>
              <a:t>Builders Club</a:t>
            </a:r>
            <a:r>
              <a:rPr lang="en-US" sz="2000" b="0" i="0" dirty="0">
                <a:solidFill>
                  <a:srgbClr val="23272C"/>
                </a:solidFill>
                <a:effectLst/>
                <a:latin typeface="myriad-pro"/>
              </a:rPr>
              <a:t> monthly e-newsletter, and shared on the official </a:t>
            </a:r>
            <a:r>
              <a:rPr lang="en-US" sz="2000" dirty="0">
                <a:solidFill>
                  <a:srgbClr val="23272C"/>
                </a:solidFill>
                <a:latin typeface="myriad-pro"/>
              </a:rPr>
              <a:t>Builders Club</a:t>
            </a:r>
            <a:r>
              <a:rPr lang="en-US" sz="2000" b="0" i="0" dirty="0">
                <a:solidFill>
                  <a:srgbClr val="23272C"/>
                </a:solidFill>
                <a:effectLst/>
                <a:latin typeface="myriad-pro"/>
              </a:rPr>
              <a:t> Facebook and Twitter pages.</a:t>
            </a:r>
          </a:p>
          <a:p>
            <a:pPr algn="l">
              <a:buFont typeface="Arial" panose="020B0604020202020204" pitchFamily="34" charset="0"/>
              <a:buChar char="•"/>
            </a:pPr>
            <a:endParaRPr lang="en-US" sz="2000" b="0" i="0" dirty="0">
              <a:solidFill>
                <a:srgbClr val="23272C"/>
              </a:solidFill>
              <a:effectLst/>
              <a:latin typeface="myriad-pro"/>
            </a:endParaRPr>
          </a:p>
          <a:p>
            <a:pPr marL="342900" indent="-342900" algn="l">
              <a:buFont typeface="Arial" panose="020B0604020202020204" pitchFamily="34" charset="0"/>
              <a:buChar char="•"/>
            </a:pPr>
            <a:r>
              <a:rPr lang="en-US" sz="2000" b="1" i="0" dirty="0">
                <a:solidFill>
                  <a:srgbClr val="23272C"/>
                </a:solidFill>
                <a:effectLst/>
                <a:latin typeface="myriad-pro"/>
              </a:rPr>
              <a:t>Nominating is easy! Just complete this online form by May 1</a:t>
            </a:r>
            <a:r>
              <a:rPr lang="en-US" sz="2000" b="0" i="0" dirty="0">
                <a:solidFill>
                  <a:srgbClr val="23272C"/>
                </a:solidFill>
                <a:effectLst/>
                <a:latin typeface="myriad-pro"/>
              </a:rPr>
              <a:t>. Then stay tuned to hear the announcement of winners during the month of May.</a:t>
            </a:r>
          </a:p>
          <a:p>
            <a:pPr algn="l">
              <a:buFont typeface="Arial" panose="020B0604020202020204" pitchFamily="34" charset="0"/>
              <a:buChar char="•"/>
            </a:pPr>
            <a:endParaRPr lang="en-US" sz="2000" b="0" i="0" dirty="0">
              <a:solidFill>
                <a:srgbClr val="23272C"/>
              </a:solidFill>
              <a:effectLst/>
              <a:latin typeface="myriad-pro"/>
            </a:endParaRPr>
          </a:p>
          <a:p>
            <a:pPr marL="342900" indent="-342900" algn="l">
              <a:buFont typeface="Arial" panose="020B0604020202020204" pitchFamily="34" charset="0"/>
              <a:buChar char="•"/>
            </a:pPr>
            <a:r>
              <a:rPr lang="en-US" sz="2000" b="0" i="0" dirty="0">
                <a:solidFill>
                  <a:srgbClr val="23272C"/>
                </a:solidFill>
                <a:effectLst/>
                <a:latin typeface="myriad-pro"/>
              </a:rPr>
              <a:t>Read the Distinguished Club Officers award criteria before getting started to ensure your honoree is eligible for recognition.</a:t>
            </a:r>
          </a:p>
        </p:txBody>
      </p:sp>
      <p:sp>
        <p:nvSpPr>
          <p:cNvPr id="4" name="TextBox 3">
            <a:extLst>
              <a:ext uri="{FF2B5EF4-FFF2-40B4-BE49-F238E27FC236}">
                <a16:creationId xmlns:a16="http://schemas.microsoft.com/office/drawing/2014/main" id="{957E5C3F-DA4B-C632-C139-805E9F7A8E47}"/>
              </a:ext>
            </a:extLst>
          </p:cNvPr>
          <p:cNvSpPr txBox="1"/>
          <p:nvPr/>
        </p:nvSpPr>
        <p:spPr>
          <a:xfrm>
            <a:off x="0" y="1147228"/>
            <a:ext cx="9144000" cy="769441"/>
          </a:xfrm>
          <a:prstGeom prst="rect">
            <a:avLst/>
          </a:prstGeom>
          <a:solidFill>
            <a:srgbClr val="92BE5E"/>
          </a:solidFill>
        </p:spPr>
        <p:txBody>
          <a:bodyPr wrap="square" rtlCol="0">
            <a:spAutoFit/>
          </a:bodyPr>
          <a:lstStyle/>
          <a:p>
            <a:pPr algn="ctr"/>
            <a:r>
              <a:rPr lang="en-US" sz="4400" b="1" dirty="0"/>
              <a:t>Distinguished Club Officer</a:t>
            </a:r>
          </a:p>
        </p:txBody>
      </p:sp>
    </p:spTree>
    <p:custDataLst>
      <p:tags r:id="rId1"/>
    </p:custDataLst>
    <p:extLst>
      <p:ext uri="{BB962C8B-B14F-4D97-AF65-F5344CB8AC3E}">
        <p14:creationId xmlns:p14="http://schemas.microsoft.com/office/powerpoint/2010/main" val="248338526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6">
            <a:extLst>
              <a:ext uri="{FF2B5EF4-FFF2-40B4-BE49-F238E27FC236}">
                <a16:creationId xmlns:a16="http://schemas.microsoft.com/office/drawing/2014/main" id="{25959917-235D-450D-9B5D-89DE6414C669}"/>
              </a:ext>
            </a:extLst>
          </p:cNvPr>
          <p:cNvSpPr>
            <a:spLocks noGrp="1"/>
          </p:cNvSpPr>
          <p:nvPr>
            <p:ph type="title"/>
          </p:nvPr>
        </p:nvSpPr>
        <p:spPr>
          <a:xfrm>
            <a:off x="0" y="122238"/>
            <a:ext cx="9144000" cy="868362"/>
          </a:xfrm>
        </p:spPr>
        <p:txBody>
          <a:bodyPr>
            <a:noAutofit/>
          </a:bodyPr>
          <a:lstStyle/>
          <a:p>
            <a:pPr algn="ctr"/>
            <a:r>
              <a:rPr lang="en-US" sz="4800" dirty="0"/>
              <a:t>Individuals</a:t>
            </a:r>
          </a:p>
        </p:txBody>
      </p:sp>
      <p:sp>
        <p:nvSpPr>
          <p:cNvPr id="7" name="TextBox 6">
            <a:extLst>
              <a:ext uri="{FF2B5EF4-FFF2-40B4-BE49-F238E27FC236}">
                <a16:creationId xmlns:a16="http://schemas.microsoft.com/office/drawing/2014/main" id="{6F7148B8-99E4-4F47-B21F-BE701581799F}"/>
              </a:ext>
            </a:extLst>
          </p:cNvPr>
          <p:cNvSpPr txBox="1"/>
          <p:nvPr/>
        </p:nvSpPr>
        <p:spPr>
          <a:xfrm>
            <a:off x="-17253" y="1219200"/>
            <a:ext cx="9178506" cy="769441"/>
          </a:xfrm>
          <a:prstGeom prst="rect">
            <a:avLst/>
          </a:prstGeom>
          <a:solidFill>
            <a:srgbClr val="92BE5E"/>
          </a:solidFill>
        </p:spPr>
        <p:txBody>
          <a:bodyPr wrap="square" rtlCol="0">
            <a:spAutoFit/>
          </a:bodyPr>
          <a:lstStyle/>
          <a:p>
            <a:pPr algn="ctr"/>
            <a:r>
              <a:rPr lang="en-US" sz="4400" b="1" dirty="0"/>
              <a:t>Distinguished Club Advisor</a:t>
            </a:r>
          </a:p>
        </p:txBody>
      </p:sp>
      <p:pic>
        <p:nvPicPr>
          <p:cNvPr id="12" name="Picture 11" descr="A picture containing person&#10;&#10;Description automatically generated">
            <a:extLst>
              <a:ext uri="{FF2B5EF4-FFF2-40B4-BE49-F238E27FC236}">
                <a16:creationId xmlns:a16="http://schemas.microsoft.com/office/drawing/2014/main" id="{268E9335-2B65-BA13-6CFF-69DDDB4517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53" y="1988641"/>
            <a:ext cx="9144000" cy="5486400"/>
          </a:xfrm>
          <a:prstGeom prst="rect">
            <a:avLst/>
          </a:prstGeom>
        </p:spPr>
      </p:pic>
      <p:sp>
        <p:nvSpPr>
          <p:cNvPr id="13" name="TextBox 12">
            <a:extLst>
              <a:ext uri="{FF2B5EF4-FFF2-40B4-BE49-F238E27FC236}">
                <a16:creationId xmlns:a16="http://schemas.microsoft.com/office/drawing/2014/main" id="{51918942-8047-B75A-F165-CE5EC0D5A3C0}"/>
              </a:ext>
            </a:extLst>
          </p:cNvPr>
          <p:cNvSpPr txBox="1"/>
          <p:nvPr/>
        </p:nvSpPr>
        <p:spPr>
          <a:xfrm>
            <a:off x="2133600" y="6212542"/>
            <a:ext cx="5638800" cy="523220"/>
          </a:xfrm>
          <a:prstGeom prst="rect">
            <a:avLst/>
          </a:prstGeom>
          <a:solidFill>
            <a:srgbClr val="FFFF00"/>
          </a:solidFill>
        </p:spPr>
        <p:txBody>
          <a:bodyPr wrap="square" rtlCol="0">
            <a:spAutoFit/>
          </a:bodyPr>
          <a:lstStyle/>
          <a:p>
            <a:r>
              <a:rPr lang="en-US" sz="2800" b="1" dirty="0"/>
              <a:t>Submit nominations by May 1, 2023</a:t>
            </a:r>
          </a:p>
        </p:txBody>
      </p:sp>
    </p:spTree>
    <p:custDataLst>
      <p:tags r:id="rId1"/>
    </p:custDataLst>
    <p:extLst>
      <p:ext uri="{BB962C8B-B14F-4D97-AF65-F5344CB8AC3E}">
        <p14:creationId xmlns:p14="http://schemas.microsoft.com/office/powerpoint/2010/main" val="343195528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6">
            <a:extLst>
              <a:ext uri="{FF2B5EF4-FFF2-40B4-BE49-F238E27FC236}">
                <a16:creationId xmlns:a16="http://schemas.microsoft.com/office/drawing/2014/main" id="{25959917-235D-450D-9B5D-89DE6414C669}"/>
              </a:ext>
            </a:extLst>
          </p:cNvPr>
          <p:cNvSpPr>
            <a:spLocks noGrp="1"/>
          </p:cNvSpPr>
          <p:nvPr>
            <p:ph type="title"/>
          </p:nvPr>
        </p:nvSpPr>
        <p:spPr>
          <a:xfrm>
            <a:off x="0" y="122238"/>
            <a:ext cx="9144000" cy="868362"/>
          </a:xfrm>
        </p:spPr>
        <p:txBody>
          <a:bodyPr>
            <a:noAutofit/>
          </a:bodyPr>
          <a:lstStyle/>
          <a:p>
            <a:pPr algn="ctr"/>
            <a:r>
              <a:rPr lang="en-US" sz="4800" dirty="0"/>
              <a:t>Award Information</a:t>
            </a:r>
          </a:p>
        </p:txBody>
      </p:sp>
      <p:sp>
        <p:nvSpPr>
          <p:cNvPr id="7" name="TextBox 6">
            <a:extLst>
              <a:ext uri="{FF2B5EF4-FFF2-40B4-BE49-F238E27FC236}">
                <a16:creationId xmlns:a16="http://schemas.microsoft.com/office/drawing/2014/main" id="{6F7148B8-99E4-4F47-B21F-BE701581799F}"/>
              </a:ext>
            </a:extLst>
          </p:cNvPr>
          <p:cNvSpPr txBox="1"/>
          <p:nvPr/>
        </p:nvSpPr>
        <p:spPr>
          <a:xfrm>
            <a:off x="-17253" y="1219200"/>
            <a:ext cx="9178506" cy="769441"/>
          </a:xfrm>
          <a:prstGeom prst="rect">
            <a:avLst/>
          </a:prstGeom>
          <a:solidFill>
            <a:srgbClr val="92BE5E"/>
          </a:solidFill>
        </p:spPr>
        <p:txBody>
          <a:bodyPr wrap="square" rtlCol="0">
            <a:spAutoFit/>
          </a:bodyPr>
          <a:lstStyle/>
          <a:p>
            <a:pPr algn="ctr"/>
            <a:r>
              <a:rPr lang="en-US" sz="4400" b="1" dirty="0"/>
              <a:t>Distinguished Club Advisor</a:t>
            </a:r>
          </a:p>
        </p:txBody>
      </p:sp>
      <p:sp>
        <p:nvSpPr>
          <p:cNvPr id="3" name="TextBox 2">
            <a:extLst>
              <a:ext uri="{FF2B5EF4-FFF2-40B4-BE49-F238E27FC236}">
                <a16:creationId xmlns:a16="http://schemas.microsoft.com/office/drawing/2014/main" id="{D3C4D50A-14FB-E58C-E88A-7CBA5DFF1E47}"/>
              </a:ext>
            </a:extLst>
          </p:cNvPr>
          <p:cNvSpPr txBox="1"/>
          <p:nvPr/>
        </p:nvSpPr>
        <p:spPr>
          <a:xfrm>
            <a:off x="457200" y="2217241"/>
            <a:ext cx="8458199" cy="4093428"/>
          </a:xfrm>
          <a:prstGeom prst="rect">
            <a:avLst/>
          </a:prstGeom>
          <a:noFill/>
        </p:spPr>
        <p:txBody>
          <a:bodyPr wrap="square">
            <a:spAutoFit/>
          </a:bodyPr>
          <a:lstStyle/>
          <a:p>
            <a:pPr marL="342900" indent="-342900" algn="l">
              <a:buFont typeface="Arial" panose="020B0604020202020204" pitchFamily="34" charset="0"/>
              <a:buChar char="•"/>
            </a:pPr>
            <a:r>
              <a:rPr lang="en-US" sz="2000" b="0" i="0" dirty="0">
                <a:solidFill>
                  <a:srgbClr val="23272C"/>
                </a:solidFill>
                <a:effectLst/>
                <a:latin typeface="myriad-pro"/>
              </a:rPr>
              <a:t>There is no limit to which club advisors can be selected per district. Any member, club officer, fellow club advisor or district administrator may nominate a club advisor. (Club advisors may not nominate themselves.)</a:t>
            </a:r>
          </a:p>
          <a:p>
            <a:pPr marL="342900" indent="-342900" algn="l">
              <a:buFont typeface="Arial" panose="020B0604020202020204" pitchFamily="34" charset="0"/>
              <a:buChar char="•"/>
            </a:pPr>
            <a:endParaRPr lang="en-US" sz="2000" b="0" i="0" dirty="0">
              <a:solidFill>
                <a:srgbClr val="23272C"/>
              </a:solidFill>
              <a:effectLst/>
              <a:latin typeface="myriad-pro"/>
            </a:endParaRPr>
          </a:p>
          <a:p>
            <a:pPr marL="342900" indent="-342900" algn="l">
              <a:buFont typeface="Arial" panose="020B0604020202020204" pitchFamily="34" charset="0"/>
              <a:buChar char="•"/>
            </a:pPr>
            <a:r>
              <a:rPr lang="en-US" sz="2000" b="0" i="0" dirty="0">
                <a:solidFill>
                  <a:srgbClr val="23272C"/>
                </a:solidFill>
                <a:effectLst/>
                <a:latin typeface="myriad-pro"/>
              </a:rPr>
              <a:t>Names of award recipients will be posted on the Builders Club website, announced in the </a:t>
            </a:r>
            <a:r>
              <a:rPr lang="en-US" sz="2000" dirty="0">
                <a:solidFill>
                  <a:srgbClr val="23272C"/>
                </a:solidFill>
                <a:latin typeface="myriad-pro"/>
              </a:rPr>
              <a:t>Builders Club </a:t>
            </a:r>
            <a:r>
              <a:rPr lang="en-US" sz="2000" b="0" i="0" dirty="0">
                <a:solidFill>
                  <a:srgbClr val="23272C"/>
                </a:solidFill>
                <a:effectLst/>
                <a:latin typeface="myriad-pro"/>
              </a:rPr>
              <a:t>monthly e-newsletter, and shared on the official </a:t>
            </a:r>
            <a:r>
              <a:rPr lang="en-US" sz="2000" dirty="0">
                <a:solidFill>
                  <a:srgbClr val="23272C"/>
                </a:solidFill>
                <a:latin typeface="myriad-pro"/>
              </a:rPr>
              <a:t>Builders Club</a:t>
            </a:r>
            <a:r>
              <a:rPr lang="en-US" sz="2000" b="0" i="0" dirty="0">
                <a:solidFill>
                  <a:srgbClr val="23272C"/>
                </a:solidFill>
                <a:effectLst/>
                <a:latin typeface="myriad-pro"/>
              </a:rPr>
              <a:t> Facebook and Twitter pages.</a:t>
            </a:r>
          </a:p>
          <a:p>
            <a:pPr marL="342900" indent="-342900" algn="l">
              <a:buFont typeface="Arial" panose="020B0604020202020204" pitchFamily="34" charset="0"/>
              <a:buChar char="•"/>
            </a:pPr>
            <a:endParaRPr lang="en-US" sz="2000" b="0" i="0" dirty="0">
              <a:solidFill>
                <a:srgbClr val="23272C"/>
              </a:solidFill>
              <a:effectLst/>
              <a:latin typeface="myriad-pro"/>
            </a:endParaRPr>
          </a:p>
          <a:p>
            <a:pPr marL="342900" indent="-342900" algn="l">
              <a:buFont typeface="Arial" panose="020B0604020202020204" pitchFamily="34" charset="0"/>
              <a:buChar char="•"/>
            </a:pPr>
            <a:r>
              <a:rPr lang="en-US" sz="2000" b="0" i="0" dirty="0">
                <a:solidFill>
                  <a:srgbClr val="23272C"/>
                </a:solidFill>
                <a:effectLst/>
                <a:latin typeface="myriad-pro"/>
              </a:rPr>
              <a:t>Nominating is easy! </a:t>
            </a:r>
            <a:r>
              <a:rPr lang="en-US" sz="2000" b="1" i="0" dirty="0">
                <a:solidFill>
                  <a:srgbClr val="23272C"/>
                </a:solidFill>
                <a:effectLst/>
                <a:latin typeface="myriad-pro"/>
              </a:rPr>
              <a:t>Just complete this online form by May 1. </a:t>
            </a:r>
            <a:r>
              <a:rPr lang="en-US" sz="2000" b="0" i="0" dirty="0">
                <a:solidFill>
                  <a:srgbClr val="23272C"/>
                </a:solidFill>
                <a:effectLst/>
                <a:latin typeface="myriad-pro"/>
              </a:rPr>
              <a:t>Then stay tuned to hear the announcement of the recipients.</a:t>
            </a:r>
          </a:p>
          <a:p>
            <a:pPr marL="342900" indent="-342900" algn="l">
              <a:buFont typeface="Arial" panose="020B0604020202020204" pitchFamily="34" charset="0"/>
              <a:buChar char="•"/>
            </a:pPr>
            <a:endParaRPr lang="en-US" sz="2000" b="0" i="0" dirty="0">
              <a:solidFill>
                <a:srgbClr val="23272C"/>
              </a:solidFill>
              <a:effectLst/>
              <a:latin typeface="myriad-pro"/>
            </a:endParaRPr>
          </a:p>
          <a:p>
            <a:pPr marL="342900" indent="-342900" algn="l">
              <a:buFont typeface="Arial" panose="020B0604020202020204" pitchFamily="34" charset="0"/>
              <a:buChar char="•"/>
            </a:pPr>
            <a:r>
              <a:rPr lang="en-US" sz="2000" b="0" i="0" dirty="0">
                <a:solidFill>
                  <a:srgbClr val="23272C"/>
                </a:solidFill>
                <a:effectLst/>
                <a:latin typeface="myriad-pro"/>
              </a:rPr>
              <a:t>Read the Distinguished Advisors award criteria before submitting your nomination to ensure your honoree is eligible for recognition.</a:t>
            </a:r>
          </a:p>
        </p:txBody>
      </p:sp>
    </p:spTree>
    <p:custDataLst>
      <p:tags r:id="rId1"/>
    </p:custDataLst>
    <p:extLst>
      <p:ext uri="{BB962C8B-B14F-4D97-AF65-F5344CB8AC3E}">
        <p14:creationId xmlns:p14="http://schemas.microsoft.com/office/powerpoint/2010/main" val="174560890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609600" y="122238"/>
            <a:ext cx="8229600" cy="868362"/>
          </a:xfrm>
        </p:spPr>
        <p:txBody>
          <a:bodyPr>
            <a:noAutofit/>
          </a:bodyPr>
          <a:lstStyle/>
          <a:p>
            <a:pPr algn="ctr"/>
            <a:r>
              <a:rPr lang="en-US" sz="6600" dirty="0"/>
              <a:t>Clubs</a:t>
            </a:r>
          </a:p>
        </p:txBody>
      </p:sp>
      <p:sp>
        <p:nvSpPr>
          <p:cNvPr id="7" name="TextBox 6">
            <a:extLst>
              <a:ext uri="{FF2B5EF4-FFF2-40B4-BE49-F238E27FC236}">
                <a16:creationId xmlns:a16="http://schemas.microsoft.com/office/drawing/2014/main" id="{5C3C3F90-4B25-4619-8931-2FA12F6A144D}"/>
              </a:ext>
            </a:extLst>
          </p:cNvPr>
          <p:cNvSpPr txBox="1"/>
          <p:nvPr/>
        </p:nvSpPr>
        <p:spPr>
          <a:xfrm>
            <a:off x="0" y="1232397"/>
            <a:ext cx="9144000" cy="769441"/>
          </a:xfrm>
          <a:prstGeom prst="rect">
            <a:avLst/>
          </a:prstGeom>
          <a:solidFill>
            <a:srgbClr val="92BE5E"/>
          </a:solidFill>
        </p:spPr>
        <p:txBody>
          <a:bodyPr wrap="square" rtlCol="0">
            <a:spAutoFit/>
          </a:bodyPr>
          <a:lstStyle/>
          <a:p>
            <a:pPr algn="ctr"/>
            <a:r>
              <a:rPr lang="en-US" sz="4400" b="1" dirty="0"/>
              <a:t>Annual Achievement Report</a:t>
            </a:r>
          </a:p>
        </p:txBody>
      </p:sp>
      <p:pic>
        <p:nvPicPr>
          <p:cNvPr id="4" name="Picture 3" descr="A picture containing person&#10;&#10;Description automatically generated">
            <a:extLst>
              <a:ext uri="{FF2B5EF4-FFF2-40B4-BE49-F238E27FC236}">
                <a16:creationId xmlns:a16="http://schemas.microsoft.com/office/drawing/2014/main" id="{88A7C167-625D-7ED6-A83B-B057817A4A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001838"/>
            <a:ext cx="9144000" cy="4970360"/>
          </a:xfrm>
          <a:prstGeom prst="rect">
            <a:avLst/>
          </a:prstGeom>
        </p:spPr>
      </p:pic>
      <p:sp>
        <p:nvSpPr>
          <p:cNvPr id="2" name="TextBox 1">
            <a:extLst>
              <a:ext uri="{FF2B5EF4-FFF2-40B4-BE49-F238E27FC236}">
                <a16:creationId xmlns:a16="http://schemas.microsoft.com/office/drawing/2014/main" id="{032D2B26-1EBF-E460-65CE-E450792E576E}"/>
              </a:ext>
            </a:extLst>
          </p:cNvPr>
          <p:cNvSpPr txBox="1"/>
          <p:nvPr/>
        </p:nvSpPr>
        <p:spPr>
          <a:xfrm>
            <a:off x="638629" y="6212542"/>
            <a:ext cx="7543800" cy="523220"/>
          </a:xfrm>
          <a:prstGeom prst="rect">
            <a:avLst/>
          </a:prstGeom>
          <a:solidFill>
            <a:srgbClr val="FFFF00"/>
          </a:solidFill>
        </p:spPr>
        <p:txBody>
          <a:bodyPr wrap="square" rtlCol="0">
            <a:spAutoFit/>
          </a:bodyPr>
          <a:lstStyle/>
          <a:p>
            <a:r>
              <a:rPr lang="en-US" sz="2800" b="1" dirty="0"/>
              <a:t>Reports may be submitted May 1 - June 10, 2023</a:t>
            </a:r>
          </a:p>
        </p:txBody>
      </p:sp>
    </p:spTree>
    <p:custDataLst>
      <p:tags r:id="rId1"/>
    </p:custDataLst>
    <p:extLst>
      <p:ext uri="{BB962C8B-B14F-4D97-AF65-F5344CB8AC3E}">
        <p14:creationId xmlns:p14="http://schemas.microsoft.com/office/powerpoint/2010/main" val="139401590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609600" y="122238"/>
            <a:ext cx="8229600" cy="868362"/>
          </a:xfrm>
        </p:spPr>
        <p:txBody>
          <a:bodyPr>
            <a:noAutofit/>
          </a:bodyPr>
          <a:lstStyle/>
          <a:p>
            <a:pPr algn="ctr"/>
            <a:r>
              <a:rPr lang="en-US" sz="4800" dirty="0"/>
              <a:t>Award Information</a:t>
            </a:r>
          </a:p>
        </p:txBody>
      </p:sp>
      <p:sp>
        <p:nvSpPr>
          <p:cNvPr id="7" name="TextBox 6">
            <a:extLst>
              <a:ext uri="{FF2B5EF4-FFF2-40B4-BE49-F238E27FC236}">
                <a16:creationId xmlns:a16="http://schemas.microsoft.com/office/drawing/2014/main" id="{5C3C3F90-4B25-4619-8931-2FA12F6A144D}"/>
              </a:ext>
            </a:extLst>
          </p:cNvPr>
          <p:cNvSpPr txBox="1"/>
          <p:nvPr/>
        </p:nvSpPr>
        <p:spPr>
          <a:xfrm>
            <a:off x="0" y="1232397"/>
            <a:ext cx="9144000" cy="769441"/>
          </a:xfrm>
          <a:prstGeom prst="rect">
            <a:avLst/>
          </a:prstGeom>
          <a:solidFill>
            <a:srgbClr val="92BE5E"/>
          </a:solidFill>
        </p:spPr>
        <p:txBody>
          <a:bodyPr wrap="square" rtlCol="0">
            <a:spAutoFit/>
          </a:bodyPr>
          <a:lstStyle/>
          <a:p>
            <a:pPr algn="ctr"/>
            <a:r>
              <a:rPr lang="en-US" sz="4400" b="1" dirty="0"/>
              <a:t>Annual Achievement Report</a:t>
            </a:r>
          </a:p>
        </p:txBody>
      </p:sp>
      <p:sp>
        <p:nvSpPr>
          <p:cNvPr id="8" name="TextBox 7">
            <a:extLst>
              <a:ext uri="{FF2B5EF4-FFF2-40B4-BE49-F238E27FC236}">
                <a16:creationId xmlns:a16="http://schemas.microsoft.com/office/drawing/2014/main" id="{168214DA-7706-CD56-63E2-A4CB5CB9A06A}"/>
              </a:ext>
            </a:extLst>
          </p:cNvPr>
          <p:cNvSpPr txBox="1"/>
          <p:nvPr/>
        </p:nvSpPr>
        <p:spPr>
          <a:xfrm>
            <a:off x="762000" y="2706561"/>
            <a:ext cx="7924800" cy="2585323"/>
          </a:xfrm>
          <a:prstGeom prst="rect">
            <a:avLst/>
          </a:prstGeom>
          <a:noFill/>
        </p:spPr>
        <p:txBody>
          <a:bodyPr wrap="square">
            <a:spAutoFit/>
          </a:bodyPr>
          <a:lstStyle/>
          <a:p>
            <a:r>
              <a:rPr lang="en-US" sz="2400" dirty="0">
                <a:solidFill>
                  <a:srgbClr val="000000"/>
                </a:solidFill>
                <a:latin typeface="Arial" panose="020B0604020202020204" pitchFamily="34" charset="0"/>
                <a:cs typeface="Arial" panose="020B0604020202020204" pitchFamily="34" charset="0"/>
              </a:rPr>
              <a:t>You</a:t>
            </a:r>
            <a:r>
              <a:rPr lang="en-US" sz="2400" b="0" i="0" dirty="0">
                <a:solidFill>
                  <a:srgbClr val="000000"/>
                </a:solidFill>
                <a:effectLst/>
                <a:latin typeface="Arial" panose="020B0604020202020204" pitchFamily="34" charset="0"/>
                <a:cs typeface="Arial" panose="020B0604020202020204" pitchFamily="34" charset="0"/>
              </a:rPr>
              <a:t>r club can be recognized as either a Distinguished Club or an Honor Club based on the number of points it </a:t>
            </a:r>
            <a:r>
              <a:rPr lang="en-US" sz="2400" dirty="0">
                <a:solidFill>
                  <a:srgbClr val="000000"/>
                </a:solidFill>
                <a:latin typeface="Arial" panose="020B0604020202020204" pitchFamily="34" charset="0"/>
                <a:cs typeface="Arial" panose="020B0604020202020204" pitchFamily="34" charset="0"/>
              </a:rPr>
              <a:t>earns from</a:t>
            </a:r>
            <a:r>
              <a:rPr lang="en-US" sz="2400" b="0" i="0" dirty="0">
                <a:solidFill>
                  <a:srgbClr val="000000"/>
                </a:solidFill>
                <a:effectLst/>
                <a:latin typeface="Arial" panose="020B0604020202020204" pitchFamily="34" charset="0"/>
                <a:cs typeface="Arial" panose="020B0604020202020204" pitchFamily="34" charset="0"/>
              </a:rPr>
              <a:t> </a:t>
            </a:r>
            <a:r>
              <a:rPr lang="en-US" sz="2400" dirty="0">
                <a:solidFill>
                  <a:srgbClr val="000000"/>
                </a:solidFill>
                <a:latin typeface="Arial" panose="020B0604020202020204" pitchFamily="34" charset="0"/>
                <a:cs typeface="Arial" panose="020B0604020202020204" pitchFamily="34" charset="0"/>
              </a:rPr>
              <a:t>responses to the report’s question</a:t>
            </a:r>
            <a:r>
              <a:rPr lang="en-US" sz="2400" b="0" i="0" dirty="0">
                <a:solidFill>
                  <a:srgbClr val="000000"/>
                </a:solidFill>
                <a:effectLst/>
                <a:latin typeface="Arial" panose="020B0604020202020204" pitchFamily="34" charset="0"/>
                <a:cs typeface="Arial" panose="020B0604020202020204" pitchFamily="34" charset="0"/>
              </a:rPr>
              <a:t>s.</a:t>
            </a:r>
          </a:p>
          <a:p>
            <a:endParaRPr lang="en-US" sz="2400" dirty="0">
              <a:solidFill>
                <a:srgbClr val="000000"/>
              </a:solidFill>
              <a:latin typeface="Arial" panose="020B0604020202020204" pitchFamily="34" charset="0"/>
              <a:cs typeface="Arial" panose="020B0604020202020204" pitchFamily="34" charset="0"/>
            </a:endParaRPr>
          </a:p>
          <a:p>
            <a:pPr algn="ctr"/>
            <a:r>
              <a:rPr lang="en-US" sz="2400" b="1" i="0" dirty="0">
                <a:solidFill>
                  <a:srgbClr val="23272C"/>
                </a:solidFill>
                <a:effectLst/>
                <a:latin typeface="Arial" panose="020B0604020202020204" pitchFamily="34" charset="0"/>
                <a:cs typeface="Arial" panose="020B0604020202020204" pitchFamily="34" charset="0"/>
              </a:rPr>
              <a:t>Earn 15 points or more  →  Distinguished Club</a:t>
            </a:r>
          </a:p>
          <a:p>
            <a:pPr algn="ctr"/>
            <a:r>
              <a:rPr lang="en-US" sz="2400" b="1" i="0" dirty="0">
                <a:solidFill>
                  <a:srgbClr val="23272C"/>
                </a:solidFill>
                <a:effectLst/>
                <a:latin typeface="Arial" panose="020B0604020202020204" pitchFamily="34" charset="0"/>
                <a:cs typeface="Arial" panose="020B0604020202020204" pitchFamily="34" charset="0"/>
              </a:rPr>
              <a:t>Earn 10 – 14 points →  Honor Club</a:t>
            </a:r>
          </a:p>
          <a:p>
            <a:endParaRPr lang="en-US" dirty="0"/>
          </a:p>
        </p:txBody>
      </p:sp>
    </p:spTree>
    <p:custDataLst>
      <p:tags r:id="rId1"/>
    </p:custDataLst>
    <p:extLst>
      <p:ext uri="{BB962C8B-B14F-4D97-AF65-F5344CB8AC3E}">
        <p14:creationId xmlns:p14="http://schemas.microsoft.com/office/powerpoint/2010/main" val="220628707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609600" y="122238"/>
            <a:ext cx="8229600" cy="868362"/>
          </a:xfrm>
        </p:spPr>
        <p:txBody>
          <a:bodyPr>
            <a:noAutofit/>
          </a:bodyPr>
          <a:lstStyle/>
          <a:p>
            <a:pPr algn="ctr"/>
            <a:r>
              <a:rPr lang="en-US" sz="4800" dirty="0"/>
              <a:t>Award Information</a:t>
            </a:r>
          </a:p>
        </p:txBody>
      </p:sp>
      <p:sp>
        <p:nvSpPr>
          <p:cNvPr id="7" name="TextBox 6">
            <a:extLst>
              <a:ext uri="{FF2B5EF4-FFF2-40B4-BE49-F238E27FC236}">
                <a16:creationId xmlns:a16="http://schemas.microsoft.com/office/drawing/2014/main" id="{5C3C3F90-4B25-4619-8931-2FA12F6A144D}"/>
              </a:ext>
            </a:extLst>
          </p:cNvPr>
          <p:cNvSpPr txBox="1"/>
          <p:nvPr/>
        </p:nvSpPr>
        <p:spPr>
          <a:xfrm>
            <a:off x="0" y="1232397"/>
            <a:ext cx="9144000" cy="769441"/>
          </a:xfrm>
          <a:prstGeom prst="rect">
            <a:avLst/>
          </a:prstGeom>
          <a:solidFill>
            <a:srgbClr val="92BE5E"/>
          </a:solidFill>
        </p:spPr>
        <p:txBody>
          <a:bodyPr wrap="square" rtlCol="0">
            <a:spAutoFit/>
          </a:bodyPr>
          <a:lstStyle/>
          <a:p>
            <a:pPr algn="ctr"/>
            <a:r>
              <a:rPr lang="en-US" sz="4400" b="1" dirty="0"/>
              <a:t>Annual Achievement Report</a:t>
            </a:r>
          </a:p>
        </p:txBody>
      </p:sp>
      <p:sp>
        <p:nvSpPr>
          <p:cNvPr id="11" name="TextBox 10">
            <a:extLst>
              <a:ext uri="{FF2B5EF4-FFF2-40B4-BE49-F238E27FC236}">
                <a16:creationId xmlns:a16="http://schemas.microsoft.com/office/drawing/2014/main" id="{0B84DE8A-68BF-3A1E-4548-470D21FCC898}"/>
              </a:ext>
            </a:extLst>
          </p:cNvPr>
          <p:cNvSpPr txBox="1"/>
          <p:nvPr/>
        </p:nvSpPr>
        <p:spPr>
          <a:xfrm>
            <a:off x="457200" y="2365423"/>
            <a:ext cx="7924800" cy="646331"/>
          </a:xfrm>
          <a:prstGeom prst="rect">
            <a:avLst/>
          </a:prstGeom>
          <a:noFill/>
        </p:spPr>
        <p:txBody>
          <a:bodyPr wrap="square">
            <a:spAutoFit/>
          </a:bodyPr>
          <a:lstStyle/>
          <a:p>
            <a:r>
              <a:rPr lang="en-US" b="0" i="0" dirty="0">
                <a:solidFill>
                  <a:srgbClr val="000000"/>
                </a:solidFill>
                <a:effectLst/>
                <a:latin typeface="Helvetica Neue"/>
              </a:rPr>
              <a:t>Did your club members utilize the Member and Officer Toolkit to research and plan one or more service projects? </a:t>
            </a:r>
            <a:endParaRPr lang="en-US" dirty="0"/>
          </a:p>
        </p:txBody>
      </p:sp>
      <p:sp>
        <p:nvSpPr>
          <p:cNvPr id="13" name="TextBox 12">
            <a:extLst>
              <a:ext uri="{FF2B5EF4-FFF2-40B4-BE49-F238E27FC236}">
                <a16:creationId xmlns:a16="http://schemas.microsoft.com/office/drawing/2014/main" id="{4CB209EA-0C4F-CD44-8D2D-F5CE13382F06}"/>
              </a:ext>
            </a:extLst>
          </p:cNvPr>
          <p:cNvSpPr txBox="1"/>
          <p:nvPr/>
        </p:nvSpPr>
        <p:spPr>
          <a:xfrm>
            <a:off x="457200" y="3260742"/>
            <a:ext cx="7924800" cy="646331"/>
          </a:xfrm>
          <a:prstGeom prst="rect">
            <a:avLst/>
          </a:prstGeom>
          <a:noFill/>
        </p:spPr>
        <p:txBody>
          <a:bodyPr wrap="square">
            <a:spAutoFit/>
          </a:bodyPr>
          <a:lstStyle/>
          <a:p>
            <a:r>
              <a:rPr lang="en-US" b="0" i="0" dirty="0">
                <a:solidFill>
                  <a:srgbClr val="000000"/>
                </a:solidFill>
                <a:effectLst/>
                <a:latin typeface="Helvetica Neue"/>
              </a:rPr>
              <a:t>Did your club elect officers the previous year or within the first three months of the current school year?</a:t>
            </a:r>
            <a:endParaRPr lang="en-US" dirty="0"/>
          </a:p>
        </p:txBody>
      </p:sp>
      <p:sp>
        <p:nvSpPr>
          <p:cNvPr id="15" name="TextBox 14">
            <a:extLst>
              <a:ext uri="{FF2B5EF4-FFF2-40B4-BE49-F238E27FC236}">
                <a16:creationId xmlns:a16="http://schemas.microsoft.com/office/drawing/2014/main" id="{9AFB8D19-0693-48C5-69C6-BAD69ABF9FCC}"/>
              </a:ext>
            </a:extLst>
          </p:cNvPr>
          <p:cNvSpPr txBox="1"/>
          <p:nvPr/>
        </p:nvSpPr>
        <p:spPr>
          <a:xfrm>
            <a:off x="457200" y="4263837"/>
            <a:ext cx="7924800" cy="646331"/>
          </a:xfrm>
          <a:prstGeom prst="rect">
            <a:avLst/>
          </a:prstGeom>
          <a:noFill/>
        </p:spPr>
        <p:txBody>
          <a:bodyPr wrap="square">
            <a:spAutoFit/>
          </a:bodyPr>
          <a:lstStyle/>
          <a:p>
            <a:r>
              <a:rPr lang="en-US" b="0" i="0" dirty="0">
                <a:solidFill>
                  <a:srgbClr val="000000"/>
                </a:solidFill>
                <a:effectLst/>
                <a:latin typeface="Helvetica Neue"/>
              </a:rPr>
              <a:t>Did club officers receive training (virtual or live) utilizing the Member &amp; Officer Toolkit?</a:t>
            </a:r>
            <a:endParaRPr lang="en-US" dirty="0"/>
          </a:p>
        </p:txBody>
      </p:sp>
      <p:sp>
        <p:nvSpPr>
          <p:cNvPr id="17" name="TextBox 16">
            <a:extLst>
              <a:ext uri="{FF2B5EF4-FFF2-40B4-BE49-F238E27FC236}">
                <a16:creationId xmlns:a16="http://schemas.microsoft.com/office/drawing/2014/main" id="{E4A7FEDD-DDC8-57A2-4FB8-99510A1A82E8}"/>
              </a:ext>
            </a:extLst>
          </p:cNvPr>
          <p:cNvSpPr txBox="1"/>
          <p:nvPr/>
        </p:nvSpPr>
        <p:spPr>
          <a:xfrm>
            <a:off x="457200" y="5139657"/>
            <a:ext cx="7830457" cy="369332"/>
          </a:xfrm>
          <a:prstGeom prst="rect">
            <a:avLst/>
          </a:prstGeom>
          <a:noFill/>
        </p:spPr>
        <p:txBody>
          <a:bodyPr wrap="square">
            <a:spAutoFit/>
          </a:bodyPr>
          <a:lstStyle/>
          <a:p>
            <a:r>
              <a:rPr lang="en-US" b="0" i="0" dirty="0">
                <a:solidFill>
                  <a:srgbClr val="000000"/>
                </a:solidFill>
                <a:effectLst/>
                <a:latin typeface="Helvetica Neue"/>
              </a:rPr>
              <a:t>Did the club secretary keep minutes for club meetings?</a:t>
            </a:r>
            <a:endParaRPr lang="en-US" dirty="0"/>
          </a:p>
        </p:txBody>
      </p:sp>
      <p:sp>
        <p:nvSpPr>
          <p:cNvPr id="19" name="TextBox 18">
            <a:extLst>
              <a:ext uri="{FF2B5EF4-FFF2-40B4-BE49-F238E27FC236}">
                <a16:creationId xmlns:a16="http://schemas.microsoft.com/office/drawing/2014/main" id="{D4B9CDEB-6DBC-99B3-10E2-8E9D38E8496B}"/>
              </a:ext>
            </a:extLst>
          </p:cNvPr>
          <p:cNvSpPr txBox="1"/>
          <p:nvPr/>
        </p:nvSpPr>
        <p:spPr>
          <a:xfrm>
            <a:off x="457200" y="5864087"/>
            <a:ext cx="8236857" cy="369332"/>
          </a:xfrm>
          <a:prstGeom prst="rect">
            <a:avLst/>
          </a:prstGeom>
          <a:noFill/>
        </p:spPr>
        <p:txBody>
          <a:bodyPr wrap="square">
            <a:spAutoFit/>
          </a:bodyPr>
          <a:lstStyle/>
          <a:p>
            <a:r>
              <a:rPr lang="en-US" b="0" i="0" dirty="0">
                <a:solidFill>
                  <a:srgbClr val="000000"/>
                </a:solidFill>
                <a:effectLst/>
                <a:latin typeface="Helvetica Neue"/>
              </a:rPr>
              <a:t>Did the club establish one or more committees?</a:t>
            </a:r>
            <a:endParaRPr lang="en-US" dirty="0"/>
          </a:p>
        </p:txBody>
      </p:sp>
    </p:spTree>
    <p:custDataLst>
      <p:tags r:id="rId1"/>
    </p:custDataLst>
    <p:extLst>
      <p:ext uri="{BB962C8B-B14F-4D97-AF65-F5344CB8AC3E}">
        <p14:creationId xmlns:p14="http://schemas.microsoft.com/office/powerpoint/2010/main" val="405663165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609600" y="122238"/>
            <a:ext cx="8229600" cy="868362"/>
          </a:xfrm>
        </p:spPr>
        <p:txBody>
          <a:bodyPr>
            <a:noAutofit/>
          </a:bodyPr>
          <a:lstStyle/>
          <a:p>
            <a:pPr algn="ctr"/>
            <a:r>
              <a:rPr lang="en-US" sz="4800" dirty="0"/>
              <a:t>Award Information</a:t>
            </a:r>
          </a:p>
        </p:txBody>
      </p:sp>
      <p:sp>
        <p:nvSpPr>
          <p:cNvPr id="7" name="TextBox 6">
            <a:extLst>
              <a:ext uri="{FF2B5EF4-FFF2-40B4-BE49-F238E27FC236}">
                <a16:creationId xmlns:a16="http://schemas.microsoft.com/office/drawing/2014/main" id="{5C3C3F90-4B25-4619-8931-2FA12F6A144D}"/>
              </a:ext>
            </a:extLst>
          </p:cNvPr>
          <p:cNvSpPr txBox="1"/>
          <p:nvPr/>
        </p:nvSpPr>
        <p:spPr>
          <a:xfrm>
            <a:off x="0" y="1232397"/>
            <a:ext cx="9144000" cy="769441"/>
          </a:xfrm>
          <a:prstGeom prst="rect">
            <a:avLst/>
          </a:prstGeom>
          <a:solidFill>
            <a:srgbClr val="92BE5E"/>
          </a:solidFill>
        </p:spPr>
        <p:txBody>
          <a:bodyPr wrap="square" rtlCol="0">
            <a:spAutoFit/>
          </a:bodyPr>
          <a:lstStyle/>
          <a:p>
            <a:pPr algn="ctr"/>
            <a:r>
              <a:rPr lang="en-US" sz="4400" b="1" dirty="0"/>
              <a:t>Annual Achievement Report</a:t>
            </a:r>
          </a:p>
        </p:txBody>
      </p:sp>
      <p:sp>
        <p:nvSpPr>
          <p:cNvPr id="14" name="TextBox 13">
            <a:extLst>
              <a:ext uri="{FF2B5EF4-FFF2-40B4-BE49-F238E27FC236}">
                <a16:creationId xmlns:a16="http://schemas.microsoft.com/office/drawing/2014/main" id="{746C4E43-7E06-4ECD-9BD5-7E69CA1F014B}"/>
              </a:ext>
            </a:extLst>
          </p:cNvPr>
          <p:cNvSpPr txBox="1"/>
          <p:nvPr/>
        </p:nvSpPr>
        <p:spPr>
          <a:xfrm>
            <a:off x="559208" y="3033669"/>
            <a:ext cx="8001001" cy="646331"/>
          </a:xfrm>
          <a:prstGeom prst="rect">
            <a:avLst/>
          </a:prstGeom>
          <a:noFill/>
        </p:spPr>
        <p:txBody>
          <a:bodyPr wrap="square">
            <a:spAutoFit/>
          </a:bodyPr>
          <a:lstStyle/>
          <a:p>
            <a:r>
              <a:rPr lang="en-US" b="0" i="0" dirty="0">
                <a:solidFill>
                  <a:srgbClr val="000000"/>
                </a:solidFill>
                <a:effectLst/>
                <a:latin typeface="Helvetica Neue"/>
              </a:rPr>
              <a:t>Did your club participate in Trick-or-Treat for UNICEF? Visit unicefusa.org/trick-or-treat for more information.</a:t>
            </a:r>
            <a:endParaRPr lang="en-US" dirty="0"/>
          </a:p>
        </p:txBody>
      </p:sp>
      <p:sp>
        <p:nvSpPr>
          <p:cNvPr id="4" name="TextBox 3">
            <a:extLst>
              <a:ext uri="{FF2B5EF4-FFF2-40B4-BE49-F238E27FC236}">
                <a16:creationId xmlns:a16="http://schemas.microsoft.com/office/drawing/2014/main" id="{8222ECEE-22ED-4CA7-8BF0-3CB05E4E3BDF}"/>
              </a:ext>
            </a:extLst>
          </p:cNvPr>
          <p:cNvSpPr txBox="1"/>
          <p:nvPr/>
        </p:nvSpPr>
        <p:spPr>
          <a:xfrm>
            <a:off x="591454" y="2310387"/>
            <a:ext cx="7790546" cy="646331"/>
          </a:xfrm>
          <a:prstGeom prst="rect">
            <a:avLst/>
          </a:prstGeom>
          <a:noFill/>
        </p:spPr>
        <p:txBody>
          <a:bodyPr wrap="square">
            <a:spAutoFit/>
          </a:bodyPr>
          <a:lstStyle/>
          <a:p>
            <a:r>
              <a:rPr lang="en-US" b="0" i="0" dirty="0">
                <a:solidFill>
                  <a:srgbClr val="000000"/>
                </a:solidFill>
                <a:effectLst/>
                <a:latin typeface="Helvetica Neue"/>
              </a:rPr>
              <a:t>Did the club utilize online recruitment tools to recruit new members during the year?</a:t>
            </a:r>
            <a:endParaRPr lang="en-US" dirty="0"/>
          </a:p>
        </p:txBody>
      </p:sp>
      <p:sp>
        <p:nvSpPr>
          <p:cNvPr id="13" name="TextBox 12">
            <a:extLst>
              <a:ext uri="{FF2B5EF4-FFF2-40B4-BE49-F238E27FC236}">
                <a16:creationId xmlns:a16="http://schemas.microsoft.com/office/drawing/2014/main" id="{439956CC-BE37-A3BE-9B64-BD416D8F3304}"/>
              </a:ext>
            </a:extLst>
          </p:cNvPr>
          <p:cNvSpPr txBox="1"/>
          <p:nvPr/>
        </p:nvSpPr>
        <p:spPr>
          <a:xfrm>
            <a:off x="576415" y="3889284"/>
            <a:ext cx="7505701" cy="646331"/>
          </a:xfrm>
          <a:prstGeom prst="rect">
            <a:avLst/>
          </a:prstGeom>
          <a:noFill/>
        </p:spPr>
        <p:txBody>
          <a:bodyPr wrap="square">
            <a:spAutoFit/>
          </a:bodyPr>
          <a:lstStyle/>
          <a:p>
            <a:r>
              <a:rPr lang="en-US" b="0" i="0" dirty="0">
                <a:solidFill>
                  <a:srgbClr val="000000"/>
                </a:solidFill>
                <a:effectLst/>
                <a:latin typeface="Helvetica Neue"/>
              </a:rPr>
              <a:t>Did your club share about Builders Club projects through the school's social media feeds?</a:t>
            </a:r>
            <a:endParaRPr lang="en-US" dirty="0"/>
          </a:p>
        </p:txBody>
      </p:sp>
      <p:sp>
        <p:nvSpPr>
          <p:cNvPr id="16" name="TextBox 15">
            <a:extLst>
              <a:ext uri="{FF2B5EF4-FFF2-40B4-BE49-F238E27FC236}">
                <a16:creationId xmlns:a16="http://schemas.microsoft.com/office/drawing/2014/main" id="{34A9F58F-3133-FF9D-054B-C05953F8562F}"/>
              </a:ext>
            </a:extLst>
          </p:cNvPr>
          <p:cNvSpPr txBox="1"/>
          <p:nvPr/>
        </p:nvSpPr>
        <p:spPr>
          <a:xfrm>
            <a:off x="559208" y="4743231"/>
            <a:ext cx="7842458" cy="369332"/>
          </a:xfrm>
          <a:prstGeom prst="rect">
            <a:avLst/>
          </a:prstGeom>
          <a:noFill/>
        </p:spPr>
        <p:txBody>
          <a:bodyPr wrap="square">
            <a:spAutoFit/>
          </a:bodyPr>
          <a:lstStyle/>
          <a:p>
            <a:r>
              <a:rPr lang="en-US" b="0" i="0" dirty="0">
                <a:solidFill>
                  <a:srgbClr val="000000"/>
                </a:solidFill>
                <a:effectLst/>
                <a:latin typeface="Helvetica Neue"/>
              </a:rPr>
              <a:t>Did your club celebrate Builders Club Week (The 3rd full week of March)?</a:t>
            </a:r>
            <a:endParaRPr lang="en-US" dirty="0"/>
          </a:p>
        </p:txBody>
      </p:sp>
      <p:sp>
        <p:nvSpPr>
          <p:cNvPr id="19" name="TextBox 18">
            <a:extLst>
              <a:ext uri="{FF2B5EF4-FFF2-40B4-BE49-F238E27FC236}">
                <a16:creationId xmlns:a16="http://schemas.microsoft.com/office/drawing/2014/main" id="{0B28DF12-AA6D-410B-30AB-A504D2B22D5E}"/>
              </a:ext>
            </a:extLst>
          </p:cNvPr>
          <p:cNvSpPr txBox="1"/>
          <p:nvPr/>
        </p:nvSpPr>
        <p:spPr>
          <a:xfrm>
            <a:off x="519877" y="5354502"/>
            <a:ext cx="7842458" cy="646331"/>
          </a:xfrm>
          <a:prstGeom prst="rect">
            <a:avLst/>
          </a:prstGeom>
          <a:noFill/>
        </p:spPr>
        <p:txBody>
          <a:bodyPr wrap="square">
            <a:spAutoFit/>
          </a:bodyPr>
          <a:lstStyle/>
          <a:p>
            <a:r>
              <a:rPr lang="en-US" b="0" i="0" dirty="0">
                <a:solidFill>
                  <a:srgbClr val="000000"/>
                </a:solidFill>
                <a:effectLst/>
                <a:latin typeface="Helvetica Neue"/>
              </a:rPr>
              <a:t>Were club parents invited to attend a (virtual or live) meeting, projects or events?</a:t>
            </a:r>
            <a:endParaRPr lang="en-US" dirty="0"/>
          </a:p>
        </p:txBody>
      </p:sp>
    </p:spTree>
    <p:custDataLst>
      <p:tags r:id="rId1"/>
    </p:custDataLst>
    <p:extLst>
      <p:ext uri="{BB962C8B-B14F-4D97-AF65-F5344CB8AC3E}">
        <p14:creationId xmlns:p14="http://schemas.microsoft.com/office/powerpoint/2010/main" val="17767714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609600" y="122238"/>
            <a:ext cx="8229600" cy="868362"/>
          </a:xfrm>
        </p:spPr>
        <p:txBody>
          <a:bodyPr>
            <a:noAutofit/>
          </a:bodyPr>
          <a:lstStyle/>
          <a:p>
            <a:pPr algn="ctr"/>
            <a:r>
              <a:rPr lang="en-US" sz="4800" dirty="0"/>
              <a:t>Award Information</a:t>
            </a:r>
          </a:p>
        </p:txBody>
      </p:sp>
      <p:sp>
        <p:nvSpPr>
          <p:cNvPr id="7" name="TextBox 6">
            <a:extLst>
              <a:ext uri="{FF2B5EF4-FFF2-40B4-BE49-F238E27FC236}">
                <a16:creationId xmlns:a16="http://schemas.microsoft.com/office/drawing/2014/main" id="{5C3C3F90-4B25-4619-8931-2FA12F6A144D}"/>
              </a:ext>
            </a:extLst>
          </p:cNvPr>
          <p:cNvSpPr txBox="1"/>
          <p:nvPr/>
        </p:nvSpPr>
        <p:spPr>
          <a:xfrm>
            <a:off x="0" y="1232397"/>
            <a:ext cx="9144000" cy="769441"/>
          </a:xfrm>
          <a:prstGeom prst="rect">
            <a:avLst/>
          </a:prstGeom>
          <a:solidFill>
            <a:srgbClr val="92BE5E"/>
          </a:solidFill>
        </p:spPr>
        <p:txBody>
          <a:bodyPr wrap="square" rtlCol="0">
            <a:spAutoFit/>
          </a:bodyPr>
          <a:lstStyle/>
          <a:p>
            <a:pPr algn="ctr"/>
            <a:r>
              <a:rPr lang="en-US" sz="4400" b="1" dirty="0"/>
              <a:t>Annual Achievement Report</a:t>
            </a:r>
          </a:p>
        </p:txBody>
      </p:sp>
      <p:sp>
        <p:nvSpPr>
          <p:cNvPr id="11" name="TextBox 10">
            <a:extLst>
              <a:ext uri="{FF2B5EF4-FFF2-40B4-BE49-F238E27FC236}">
                <a16:creationId xmlns:a16="http://schemas.microsoft.com/office/drawing/2014/main" id="{7B0BD8FD-757C-FFA4-18EE-2C400531683C}"/>
              </a:ext>
            </a:extLst>
          </p:cNvPr>
          <p:cNvSpPr txBox="1"/>
          <p:nvPr/>
        </p:nvSpPr>
        <p:spPr>
          <a:xfrm>
            <a:off x="569685" y="2448784"/>
            <a:ext cx="8004629" cy="646331"/>
          </a:xfrm>
          <a:prstGeom prst="rect">
            <a:avLst/>
          </a:prstGeom>
          <a:noFill/>
        </p:spPr>
        <p:txBody>
          <a:bodyPr wrap="square">
            <a:spAutoFit/>
          </a:bodyPr>
          <a:lstStyle/>
          <a:p>
            <a:r>
              <a:rPr lang="en-US" b="0" i="0" dirty="0">
                <a:solidFill>
                  <a:srgbClr val="000000"/>
                </a:solidFill>
                <a:effectLst/>
                <a:latin typeface="Helvetica Neue"/>
              </a:rPr>
              <a:t>Did club members participate in (virtual or live) meetings or events with a Builders Club (middle school), Key Club (high school) or Kiwanis Club?</a:t>
            </a:r>
            <a:endParaRPr lang="en-US" dirty="0"/>
          </a:p>
        </p:txBody>
      </p:sp>
      <p:sp>
        <p:nvSpPr>
          <p:cNvPr id="13" name="TextBox 12">
            <a:extLst>
              <a:ext uri="{FF2B5EF4-FFF2-40B4-BE49-F238E27FC236}">
                <a16:creationId xmlns:a16="http://schemas.microsoft.com/office/drawing/2014/main" id="{954A7605-66EC-2A6E-7FCF-64390C6550D6}"/>
              </a:ext>
            </a:extLst>
          </p:cNvPr>
          <p:cNvSpPr txBox="1"/>
          <p:nvPr/>
        </p:nvSpPr>
        <p:spPr>
          <a:xfrm>
            <a:off x="554937" y="3350451"/>
            <a:ext cx="7776030" cy="646331"/>
          </a:xfrm>
          <a:prstGeom prst="rect">
            <a:avLst/>
          </a:prstGeom>
          <a:noFill/>
        </p:spPr>
        <p:txBody>
          <a:bodyPr wrap="square">
            <a:spAutoFit/>
          </a:bodyPr>
          <a:lstStyle/>
          <a:p>
            <a:r>
              <a:rPr lang="en-US" b="0" i="0" dirty="0">
                <a:solidFill>
                  <a:srgbClr val="000000"/>
                </a:solidFill>
                <a:effectLst/>
                <a:latin typeface="Helvetica Neue"/>
              </a:rPr>
              <a:t>Did the club members conduct eight or more (virtual or live) club meetings?</a:t>
            </a:r>
            <a:endParaRPr lang="en-US" dirty="0"/>
          </a:p>
        </p:txBody>
      </p:sp>
      <p:sp>
        <p:nvSpPr>
          <p:cNvPr id="16" name="TextBox 15">
            <a:extLst>
              <a:ext uri="{FF2B5EF4-FFF2-40B4-BE49-F238E27FC236}">
                <a16:creationId xmlns:a16="http://schemas.microsoft.com/office/drawing/2014/main" id="{48BF16B5-7C55-A8F4-7CB4-DCC513F300E0}"/>
              </a:ext>
            </a:extLst>
          </p:cNvPr>
          <p:cNvSpPr txBox="1"/>
          <p:nvPr/>
        </p:nvSpPr>
        <p:spPr>
          <a:xfrm>
            <a:off x="554937" y="4183035"/>
            <a:ext cx="8011886" cy="646331"/>
          </a:xfrm>
          <a:prstGeom prst="rect">
            <a:avLst/>
          </a:prstGeom>
          <a:noFill/>
        </p:spPr>
        <p:txBody>
          <a:bodyPr wrap="square">
            <a:spAutoFit/>
          </a:bodyPr>
          <a:lstStyle/>
          <a:p>
            <a:r>
              <a:rPr lang="en-US" b="0" i="0" dirty="0">
                <a:solidFill>
                  <a:srgbClr val="000000"/>
                </a:solidFill>
                <a:effectLst/>
                <a:latin typeface="Helvetica Neue"/>
              </a:rPr>
              <a:t>Did club officers attend and/or present at least one (virtual or live) Kiwanis club meeting?</a:t>
            </a:r>
            <a:endParaRPr lang="en-US" dirty="0"/>
          </a:p>
        </p:txBody>
      </p:sp>
      <p:sp>
        <p:nvSpPr>
          <p:cNvPr id="22" name="TextBox 21">
            <a:extLst>
              <a:ext uri="{FF2B5EF4-FFF2-40B4-BE49-F238E27FC236}">
                <a16:creationId xmlns:a16="http://schemas.microsoft.com/office/drawing/2014/main" id="{E3F85023-6461-0859-8047-4D11587C8BAF}"/>
              </a:ext>
            </a:extLst>
          </p:cNvPr>
          <p:cNvSpPr txBox="1"/>
          <p:nvPr/>
        </p:nvSpPr>
        <p:spPr>
          <a:xfrm>
            <a:off x="540422" y="5015619"/>
            <a:ext cx="8040915" cy="369332"/>
          </a:xfrm>
          <a:prstGeom prst="rect">
            <a:avLst/>
          </a:prstGeom>
          <a:noFill/>
        </p:spPr>
        <p:txBody>
          <a:bodyPr wrap="square">
            <a:spAutoFit/>
          </a:bodyPr>
          <a:lstStyle/>
          <a:p>
            <a:r>
              <a:rPr lang="en-US" b="0" i="0" dirty="0">
                <a:solidFill>
                  <a:srgbClr val="000000"/>
                </a:solidFill>
                <a:effectLst/>
                <a:latin typeface="Helvetica Neue"/>
              </a:rPr>
              <a:t>Did the club have 15 or more members by April 1?</a:t>
            </a:r>
            <a:endParaRPr lang="en-US" dirty="0"/>
          </a:p>
        </p:txBody>
      </p:sp>
      <p:sp>
        <p:nvSpPr>
          <p:cNvPr id="2" name="TextBox 1">
            <a:extLst>
              <a:ext uri="{FF2B5EF4-FFF2-40B4-BE49-F238E27FC236}">
                <a16:creationId xmlns:a16="http://schemas.microsoft.com/office/drawing/2014/main" id="{19FC86C0-D66C-CA5B-7D91-4DB77461DEED}"/>
              </a:ext>
            </a:extLst>
          </p:cNvPr>
          <p:cNvSpPr txBox="1"/>
          <p:nvPr/>
        </p:nvSpPr>
        <p:spPr>
          <a:xfrm>
            <a:off x="603881" y="5625603"/>
            <a:ext cx="7750277" cy="923330"/>
          </a:xfrm>
          <a:prstGeom prst="rect">
            <a:avLst/>
          </a:prstGeom>
          <a:noFill/>
        </p:spPr>
        <p:txBody>
          <a:bodyPr wrap="square">
            <a:spAutoFit/>
          </a:bodyPr>
          <a:lstStyle/>
          <a:p>
            <a:r>
              <a:rPr lang="en-US" b="0" i="0" dirty="0">
                <a:solidFill>
                  <a:srgbClr val="000000"/>
                </a:solidFill>
                <a:effectLst/>
                <a:latin typeface="Helvetica Neue"/>
              </a:rPr>
              <a:t>Did you (or your fellow advisor) complete at least 4 monthly reports in the Kiwanis Online Reporting System? Visit buildersclub.org/</a:t>
            </a:r>
            <a:r>
              <a:rPr lang="en-US" b="0" i="0" dirty="0" err="1">
                <a:solidFill>
                  <a:srgbClr val="000000"/>
                </a:solidFill>
                <a:effectLst/>
                <a:latin typeface="Helvetica Neue"/>
              </a:rPr>
              <a:t>monthlyreports</a:t>
            </a:r>
            <a:r>
              <a:rPr lang="en-US" b="0" i="0" dirty="0">
                <a:solidFill>
                  <a:srgbClr val="000000"/>
                </a:solidFill>
                <a:effectLst/>
                <a:latin typeface="Helvetica Neue"/>
              </a:rPr>
              <a:t> for more information.</a:t>
            </a:r>
            <a:endParaRPr lang="en-US" dirty="0"/>
          </a:p>
        </p:txBody>
      </p:sp>
    </p:spTree>
    <p:custDataLst>
      <p:tags r:id="rId1"/>
    </p:custDataLst>
    <p:extLst>
      <p:ext uri="{BB962C8B-B14F-4D97-AF65-F5344CB8AC3E}">
        <p14:creationId xmlns:p14="http://schemas.microsoft.com/office/powerpoint/2010/main" val="336808003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tennis, person, racket, player&#10;&#10;Description automatically generated">
            <a:extLst>
              <a:ext uri="{FF2B5EF4-FFF2-40B4-BE49-F238E27FC236}">
                <a16:creationId xmlns:a16="http://schemas.microsoft.com/office/drawing/2014/main" id="{4F523D51-CA65-2E2A-559C-4EE24B632B51}"/>
              </a:ext>
            </a:extLst>
          </p:cNvPr>
          <p:cNvPicPr>
            <a:picLocks noChangeAspect="1"/>
          </p:cNvPicPr>
          <p:nvPr/>
        </p:nvPicPr>
        <p:blipFill rotWithShape="1">
          <a:blip r:embed="rId4">
            <a:extLst>
              <a:ext uri="{28A0092B-C50C-407E-A947-70E740481C1C}">
                <a14:useLocalDpi xmlns:a14="http://schemas.microsoft.com/office/drawing/2010/main" val="0"/>
              </a:ext>
            </a:extLst>
          </a:blip>
          <a:srcRect l="13043" t="12901"/>
          <a:stretch/>
        </p:blipFill>
        <p:spPr>
          <a:xfrm>
            <a:off x="1" y="2017234"/>
            <a:ext cx="9173028" cy="5512872"/>
          </a:xfrm>
          <a:prstGeom prst="rect">
            <a:avLst/>
          </a:prstGeom>
        </p:spPr>
      </p:pic>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8" name="Title 6">
            <a:extLst>
              <a:ext uri="{FF2B5EF4-FFF2-40B4-BE49-F238E27FC236}">
                <a16:creationId xmlns:a16="http://schemas.microsoft.com/office/drawing/2014/main" id="{25959917-235D-450D-9B5D-89DE6414C669}"/>
              </a:ext>
            </a:extLst>
          </p:cNvPr>
          <p:cNvSpPr>
            <a:spLocks noGrp="1"/>
          </p:cNvSpPr>
          <p:nvPr>
            <p:ph type="title"/>
          </p:nvPr>
        </p:nvSpPr>
        <p:spPr>
          <a:xfrm>
            <a:off x="228600" y="198438"/>
            <a:ext cx="9144000" cy="868362"/>
          </a:xfrm>
        </p:spPr>
        <p:txBody>
          <a:bodyPr>
            <a:noAutofit/>
          </a:bodyPr>
          <a:lstStyle/>
          <a:p>
            <a:pPr algn="ctr"/>
            <a:r>
              <a:rPr lang="en-US" sz="6000" dirty="0"/>
              <a:t>Clubs</a:t>
            </a:r>
          </a:p>
        </p:txBody>
      </p:sp>
      <p:sp>
        <p:nvSpPr>
          <p:cNvPr id="7" name="TextBox 6">
            <a:extLst>
              <a:ext uri="{FF2B5EF4-FFF2-40B4-BE49-F238E27FC236}">
                <a16:creationId xmlns:a16="http://schemas.microsoft.com/office/drawing/2014/main" id="{3025AD79-1AC3-4A9F-858F-9F39DBCBC8D4}"/>
              </a:ext>
            </a:extLst>
          </p:cNvPr>
          <p:cNvSpPr txBox="1"/>
          <p:nvPr/>
        </p:nvSpPr>
        <p:spPr>
          <a:xfrm>
            <a:off x="0" y="1265238"/>
            <a:ext cx="9144000" cy="769441"/>
          </a:xfrm>
          <a:prstGeom prst="rect">
            <a:avLst/>
          </a:prstGeom>
          <a:solidFill>
            <a:srgbClr val="92BE5E"/>
          </a:solidFill>
        </p:spPr>
        <p:txBody>
          <a:bodyPr wrap="square" rtlCol="0">
            <a:spAutoFit/>
          </a:bodyPr>
          <a:lstStyle/>
          <a:p>
            <a:pPr algn="ctr"/>
            <a:r>
              <a:rPr lang="en-US" sz="4400" b="1" dirty="0"/>
              <a:t>Single Service</a:t>
            </a:r>
          </a:p>
        </p:txBody>
      </p:sp>
      <p:sp>
        <p:nvSpPr>
          <p:cNvPr id="9" name="TextBox 8">
            <a:extLst>
              <a:ext uri="{FF2B5EF4-FFF2-40B4-BE49-F238E27FC236}">
                <a16:creationId xmlns:a16="http://schemas.microsoft.com/office/drawing/2014/main" id="{69DBCAC8-6DEE-4A91-8D2B-35970E0F4B90}"/>
              </a:ext>
            </a:extLst>
          </p:cNvPr>
          <p:cNvSpPr txBox="1"/>
          <p:nvPr/>
        </p:nvSpPr>
        <p:spPr>
          <a:xfrm>
            <a:off x="4586514" y="2309317"/>
            <a:ext cx="4038600" cy="4247317"/>
          </a:xfrm>
          <a:prstGeom prst="rect">
            <a:avLst/>
          </a:prstGeom>
          <a:noFill/>
        </p:spPr>
        <p:txBody>
          <a:bodyPr wrap="square" rtlCol="0">
            <a:spAutoFit/>
          </a:bodyPr>
          <a:lstStyle/>
          <a:p>
            <a:pPr marL="342900" indent="-342900">
              <a:buFont typeface="Arial" panose="020B0604020202020204" pitchFamily="34" charset="0"/>
              <a:buChar char="•"/>
            </a:pPr>
            <a:r>
              <a:rPr lang="en-US" sz="2400" b="1" dirty="0"/>
              <a:t>The service need </a:t>
            </a:r>
          </a:p>
          <a:p>
            <a:pPr marL="342900" indent="-342900">
              <a:buFont typeface="Arial" panose="020B0604020202020204" pitchFamily="34" charset="0"/>
              <a:buChar char="•"/>
            </a:pPr>
            <a:endParaRPr lang="en-US" sz="1000" b="1" dirty="0"/>
          </a:p>
          <a:p>
            <a:pPr marL="342900" indent="-342900">
              <a:buFont typeface="Arial" panose="020B0604020202020204" pitchFamily="34" charset="0"/>
              <a:buChar char="•"/>
            </a:pPr>
            <a:r>
              <a:rPr lang="en-US" sz="2400" b="1" dirty="0"/>
              <a:t>The project plan </a:t>
            </a:r>
          </a:p>
          <a:p>
            <a:pPr marL="342900" indent="-342900">
              <a:buFont typeface="Arial" panose="020B0604020202020204" pitchFamily="34" charset="0"/>
              <a:buChar char="•"/>
            </a:pPr>
            <a:endParaRPr lang="en-US" sz="1000" b="1" dirty="0"/>
          </a:p>
          <a:p>
            <a:pPr marL="342900" indent="-342900">
              <a:buFont typeface="Arial" panose="020B0604020202020204" pitchFamily="34" charset="0"/>
              <a:buChar char="•"/>
            </a:pPr>
            <a:r>
              <a:rPr lang="en-US" sz="2400" b="1" dirty="0"/>
              <a:t>Project implementation steps </a:t>
            </a:r>
          </a:p>
          <a:p>
            <a:pPr marL="342900" indent="-342900">
              <a:buFont typeface="Arial" panose="020B0604020202020204" pitchFamily="34" charset="0"/>
              <a:buChar char="•"/>
            </a:pPr>
            <a:endParaRPr lang="en-US" sz="1000" b="1" dirty="0"/>
          </a:p>
          <a:p>
            <a:pPr marL="342900" indent="-342900">
              <a:buFont typeface="Arial" panose="020B0604020202020204" pitchFamily="34" charset="0"/>
              <a:buChar char="•"/>
            </a:pPr>
            <a:r>
              <a:rPr lang="en-US" sz="2400" b="1" dirty="0"/>
              <a:t>Final results </a:t>
            </a:r>
          </a:p>
          <a:p>
            <a:pPr marL="342900" indent="-342900">
              <a:buFont typeface="Arial" panose="020B0604020202020204" pitchFamily="34" charset="0"/>
              <a:buChar char="•"/>
            </a:pPr>
            <a:endParaRPr lang="en-US" sz="1000" b="1" dirty="0"/>
          </a:p>
          <a:p>
            <a:pPr marL="342900" indent="-342900">
              <a:buFont typeface="Arial" panose="020B0604020202020204" pitchFamily="34" charset="0"/>
              <a:buChar char="•"/>
            </a:pPr>
            <a:r>
              <a:rPr lang="en-US" sz="2400" b="1" dirty="0"/>
              <a:t>Public Awareness</a:t>
            </a:r>
          </a:p>
          <a:p>
            <a:pPr marL="342900" indent="-342900">
              <a:buFont typeface="Arial" panose="020B0604020202020204" pitchFamily="34" charset="0"/>
              <a:buChar char="•"/>
            </a:pPr>
            <a:endParaRPr lang="en-US" sz="1000" b="1" dirty="0"/>
          </a:p>
          <a:p>
            <a:pPr marL="342900" indent="-342900">
              <a:buFont typeface="Arial" panose="020B0604020202020204" pitchFamily="34" charset="0"/>
              <a:buChar char="•"/>
            </a:pPr>
            <a:r>
              <a:rPr lang="en-US" sz="2400" b="1" dirty="0"/>
              <a:t>Member impact</a:t>
            </a:r>
          </a:p>
          <a:p>
            <a:pPr marL="342900" indent="-342900">
              <a:buFont typeface="Arial" panose="020B0604020202020204" pitchFamily="34" charset="0"/>
              <a:buChar char="•"/>
            </a:pPr>
            <a:endParaRPr lang="en-US" sz="1000" b="1" dirty="0"/>
          </a:p>
          <a:p>
            <a:pPr marL="342900" indent="-342900">
              <a:buFont typeface="Arial" panose="020B0604020202020204" pitchFamily="34" charset="0"/>
              <a:buChar char="•"/>
            </a:pPr>
            <a:r>
              <a:rPr lang="en-US" sz="2400" b="1" dirty="0"/>
              <a:t>Additional information</a:t>
            </a:r>
          </a:p>
          <a:p>
            <a:endParaRPr lang="en-US" dirty="0"/>
          </a:p>
        </p:txBody>
      </p:sp>
      <p:sp>
        <p:nvSpPr>
          <p:cNvPr id="2" name="TextBox 1">
            <a:extLst>
              <a:ext uri="{FF2B5EF4-FFF2-40B4-BE49-F238E27FC236}">
                <a16:creationId xmlns:a16="http://schemas.microsoft.com/office/drawing/2014/main" id="{3D68AD17-43E9-7D2B-C28D-E7313CC78D24}"/>
              </a:ext>
            </a:extLst>
          </p:cNvPr>
          <p:cNvSpPr txBox="1"/>
          <p:nvPr/>
        </p:nvSpPr>
        <p:spPr>
          <a:xfrm>
            <a:off x="518886" y="6334780"/>
            <a:ext cx="8380185" cy="523220"/>
          </a:xfrm>
          <a:prstGeom prst="rect">
            <a:avLst/>
          </a:prstGeom>
          <a:solidFill>
            <a:srgbClr val="FFFF00"/>
          </a:solidFill>
        </p:spPr>
        <p:txBody>
          <a:bodyPr wrap="square" rtlCol="0">
            <a:spAutoFit/>
          </a:bodyPr>
          <a:lstStyle/>
          <a:p>
            <a:r>
              <a:rPr lang="en-US" sz="2800" b="1" dirty="0"/>
              <a:t>Entries can be submitted May 1 – June 10, 2023</a:t>
            </a:r>
          </a:p>
        </p:txBody>
      </p:sp>
    </p:spTree>
    <p:custDataLst>
      <p:tags r:id="rId1"/>
    </p:custDataLst>
    <p:extLst>
      <p:ext uri="{BB962C8B-B14F-4D97-AF65-F5344CB8AC3E}">
        <p14:creationId xmlns:p14="http://schemas.microsoft.com/office/powerpoint/2010/main" val="76682789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0" y="152400"/>
            <a:ext cx="8991600" cy="868362"/>
          </a:xfrm>
        </p:spPr>
        <p:txBody>
          <a:bodyPr>
            <a:noAutofit/>
          </a:bodyPr>
          <a:lstStyle/>
          <a:p>
            <a:pPr algn="ctr"/>
            <a:r>
              <a:rPr lang="en-US" sz="6000" dirty="0"/>
              <a:t>Submission Process</a:t>
            </a:r>
          </a:p>
        </p:txBody>
      </p:sp>
      <p:pic>
        <p:nvPicPr>
          <p:cNvPr id="4" name="Picture 3" descr="A person sitting at a desk&#10;&#10;Description automatically generated with low confidence">
            <a:extLst>
              <a:ext uri="{FF2B5EF4-FFF2-40B4-BE49-F238E27FC236}">
                <a16:creationId xmlns:a16="http://schemas.microsoft.com/office/drawing/2014/main" id="{353965F0-18E1-EB7F-BC63-713170EBC383}"/>
              </a:ext>
            </a:extLst>
          </p:cNvPr>
          <p:cNvPicPr>
            <a:picLocks noChangeAspect="1"/>
          </p:cNvPicPr>
          <p:nvPr/>
        </p:nvPicPr>
        <p:blipFill rotWithShape="1">
          <a:blip r:embed="rId4">
            <a:extLst>
              <a:ext uri="{28A0092B-C50C-407E-A947-70E740481C1C}">
                <a14:useLocalDpi xmlns:a14="http://schemas.microsoft.com/office/drawing/2010/main" val="0"/>
              </a:ext>
            </a:extLst>
          </a:blip>
          <a:srcRect t="5555"/>
          <a:stretch/>
        </p:blipFill>
        <p:spPr>
          <a:xfrm>
            <a:off x="0" y="1676400"/>
            <a:ext cx="9144000" cy="5181600"/>
          </a:xfrm>
          <a:prstGeom prst="rect">
            <a:avLst/>
          </a:prstGeom>
        </p:spPr>
      </p:pic>
      <p:sp>
        <p:nvSpPr>
          <p:cNvPr id="7" name="TextBox 6">
            <a:extLst>
              <a:ext uri="{FF2B5EF4-FFF2-40B4-BE49-F238E27FC236}">
                <a16:creationId xmlns:a16="http://schemas.microsoft.com/office/drawing/2014/main" id="{62498B69-5360-A952-216F-A43AA010930D}"/>
              </a:ext>
            </a:extLst>
          </p:cNvPr>
          <p:cNvSpPr txBox="1"/>
          <p:nvPr/>
        </p:nvSpPr>
        <p:spPr>
          <a:xfrm>
            <a:off x="1752600" y="1173162"/>
            <a:ext cx="5638800" cy="738664"/>
          </a:xfrm>
          <a:prstGeom prst="rect">
            <a:avLst/>
          </a:prstGeom>
          <a:noFill/>
        </p:spPr>
        <p:txBody>
          <a:bodyPr wrap="square" rtlCol="0">
            <a:spAutoFit/>
          </a:bodyPr>
          <a:lstStyle/>
          <a:p>
            <a:r>
              <a:rPr lang="en-US" sz="2400" b="1" dirty="0"/>
              <a:t>BuildersClub.org/</a:t>
            </a:r>
            <a:r>
              <a:rPr lang="en-US" sz="2400" b="1" dirty="0" err="1"/>
              <a:t>AwardsandRecognition</a:t>
            </a:r>
            <a:endParaRPr lang="en-US" sz="2400" b="1" dirty="0"/>
          </a:p>
          <a:p>
            <a:endParaRPr lang="en-US" dirty="0"/>
          </a:p>
        </p:txBody>
      </p:sp>
    </p:spTree>
    <p:custDataLst>
      <p:tags r:id="rId1"/>
    </p:custDataLst>
    <p:extLst>
      <p:ext uri="{BB962C8B-B14F-4D97-AF65-F5344CB8AC3E}">
        <p14:creationId xmlns:p14="http://schemas.microsoft.com/office/powerpoint/2010/main" val="88646816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0" y="152400"/>
            <a:ext cx="8991600" cy="868362"/>
          </a:xfrm>
        </p:spPr>
        <p:txBody>
          <a:bodyPr>
            <a:noAutofit/>
          </a:bodyPr>
          <a:lstStyle/>
          <a:p>
            <a:pPr algn="ctr"/>
            <a:r>
              <a:rPr lang="en-US" sz="6000" dirty="0"/>
              <a:t>Recognition</a:t>
            </a:r>
          </a:p>
        </p:txBody>
      </p:sp>
      <p:sp>
        <p:nvSpPr>
          <p:cNvPr id="7" name="TextBox 6">
            <a:extLst>
              <a:ext uri="{FF2B5EF4-FFF2-40B4-BE49-F238E27FC236}">
                <a16:creationId xmlns:a16="http://schemas.microsoft.com/office/drawing/2014/main" id="{62498B69-5360-A952-216F-A43AA010930D}"/>
              </a:ext>
            </a:extLst>
          </p:cNvPr>
          <p:cNvSpPr txBox="1"/>
          <p:nvPr/>
        </p:nvSpPr>
        <p:spPr>
          <a:xfrm>
            <a:off x="2819400" y="1143000"/>
            <a:ext cx="4495800" cy="738664"/>
          </a:xfrm>
          <a:prstGeom prst="rect">
            <a:avLst/>
          </a:prstGeom>
          <a:noFill/>
        </p:spPr>
        <p:txBody>
          <a:bodyPr wrap="square" rtlCol="0">
            <a:spAutoFit/>
          </a:bodyPr>
          <a:lstStyle/>
          <a:p>
            <a:r>
              <a:rPr lang="en-US" sz="2400" b="1" dirty="0"/>
              <a:t>How clubs are recognized</a:t>
            </a:r>
          </a:p>
          <a:p>
            <a:endParaRPr lang="en-US" dirty="0"/>
          </a:p>
        </p:txBody>
      </p:sp>
      <p:sp>
        <p:nvSpPr>
          <p:cNvPr id="3" name="TextBox 2">
            <a:extLst>
              <a:ext uri="{FF2B5EF4-FFF2-40B4-BE49-F238E27FC236}">
                <a16:creationId xmlns:a16="http://schemas.microsoft.com/office/drawing/2014/main" id="{61720E66-2985-79AC-92E3-6B554DD4DFF7}"/>
              </a:ext>
            </a:extLst>
          </p:cNvPr>
          <p:cNvSpPr txBox="1"/>
          <p:nvPr/>
        </p:nvSpPr>
        <p:spPr>
          <a:xfrm>
            <a:off x="685800" y="1752600"/>
            <a:ext cx="7696200" cy="5227265"/>
          </a:xfrm>
          <a:prstGeom prst="rect">
            <a:avLst/>
          </a:prstGeom>
          <a:noFill/>
        </p:spPr>
        <p:txBody>
          <a:bodyPr wrap="square">
            <a:spAutoFit/>
          </a:bodyPr>
          <a:lstStyle/>
          <a:p>
            <a:pPr marL="0" marR="0">
              <a:lnSpc>
                <a:spcPct val="107000"/>
              </a:lnSpc>
              <a:spcBef>
                <a:spcPts val="0"/>
              </a:spcBef>
              <a:spcAft>
                <a:spcPts val="80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Digital award recognition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800"/>
              </a:spcAft>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Award recognition is provided digitally. Presenter and recognition letters, certificates and electronic badges are all posted online for easy download. </a:t>
            </a:r>
          </a:p>
          <a:p>
            <a:pPr marL="342900" marR="0" indent="-342900">
              <a:lnSpc>
                <a:spcPct val="107000"/>
              </a:lnSpc>
              <a:spcBef>
                <a:spcPts val="0"/>
              </a:spcBef>
              <a:spcAft>
                <a:spcPts val="800"/>
              </a:spcAft>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The option of downloading and emailing recognition, printing and mailing a hard copy, or sharing the link and allowing the recipient(s) to download recognition is provided.</a:t>
            </a:r>
          </a:p>
          <a:p>
            <a:pPr marL="342900" marR="0" indent="-342900">
              <a:lnSpc>
                <a:spcPct val="107000"/>
              </a:lnSpc>
              <a:spcBef>
                <a:spcPts val="0"/>
              </a:spcBef>
              <a:spcAft>
                <a:spcPts val="80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Award recipients are posted on the Builders Club website and shared in the Builders Club Advisor monthly e-newsletter and through Builders Club social media. </a:t>
            </a:r>
          </a:p>
          <a:p>
            <a:pPr marL="0" marR="0">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50464554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457200" y="152400"/>
            <a:ext cx="8382000" cy="868362"/>
          </a:xfrm>
        </p:spPr>
        <p:txBody>
          <a:bodyPr>
            <a:noAutofit/>
          </a:bodyPr>
          <a:lstStyle/>
          <a:p>
            <a:pPr algn="ctr"/>
            <a:r>
              <a:rPr lang="en-US" sz="6000" dirty="0"/>
              <a:t>Promoting the club</a:t>
            </a:r>
          </a:p>
        </p:txBody>
      </p:sp>
      <p:pic>
        <p:nvPicPr>
          <p:cNvPr id="7" name="Picture 6">
            <a:extLst>
              <a:ext uri="{FF2B5EF4-FFF2-40B4-BE49-F238E27FC236}">
                <a16:creationId xmlns:a16="http://schemas.microsoft.com/office/drawing/2014/main" id="{29E6D518-784D-4C99-A2AF-FC1317FD44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91" y="1676400"/>
            <a:ext cx="8991600" cy="5994400"/>
          </a:xfrm>
          <a:prstGeom prst="rect">
            <a:avLst/>
          </a:prstGeom>
        </p:spPr>
      </p:pic>
    </p:spTree>
    <p:custDataLst>
      <p:tags r:id="rId1"/>
    </p:custDataLst>
    <p:extLst>
      <p:ext uri="{BB962C8B-B14F-4D97-AF65-F5344CB8AC3E}">
        <p14:creationId xmlns:p14="http://schemas.microsoft.com/office/powerpoint/2010/main" val="174397277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6">
            <a:extLst>
              <a:ext uri="{FF2B5EF4-FFF2-40B4-BE49-F238E27FC236}">
                <a16:creationId xmlns:a16="http://schemas.microsoft.com/office/drawing/2014/main" id="{6893518C-3511-C976-2B5C-F063C4FA6F7C}"/>
              </a:ext>
            </a:extLst>
          </p:cNvPr>
          <p:cNvSpPr>
            <a:spLocks noGrp="1"/>
          </p:cNvSpPr>
          <p:nvPr>
            <p:ph type="title"/>
          </p:nvPr>
        </p:nvSpPr>
        <p:spPr>
          <a:xfrm>
            <a:off x="457200" y="152400"/>
            <a:ext cx="8382000" cy="868362"/>
          </a:xfrm>
        </p:spPr>
        <p:txBody>
          <a:bodyPr>
            <a:noAutofit/>
          </a:bodyPr>
          <a:lstStyle/>
          <a:p>
            <a:pPr algn="ctr"/>
            <a:endParaRPr lang="en-US" sz="6000" dirty="0"/>
          </a:p>
        </p:txBody>
      </p:sp>
      <p:pic>
        <p:nvPicPr>
          <p:cNvPr id="4" name="Picture 3" descr="A picture containing text&#10;&#10;Description automatically generated">
            <a:extLst>
              <a:ext uri="{FF2B5EF4-FFF2-40B4-BE49-F238E27FC236}">
                <a16:creationId xmlns:a16="http://schemas.microsoft.com/office/drawing/2014/main" id="{A0CA8758-1014-F5F8-5002-52090C8497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00200"/>
            <a:ext cx="9144000" cy="5486400"/>
          </a:xfrm>
          <a:prstGeom prst="rect">
            <a:avLst/>
          </a:prstGeom>
        </p:spPr>
      </p:pic>
      <p:sp>
        <p:nvSpPr>
          <p:cNvPr id="7" name="TextBox 6">
            <a:extLst>
              <a:ext uri="{FF2B5EF4-FFF2-40B4-BE49-F238E27FC236}">
                <a16:creationId xmlns:a16="http://schemas.microsoft.com/office/drawing/2014/main" id="{A3267B35-E250-0706-A4FE-4D18BEE6C464}"/>
              </a:ext>
            </a:extLst>
          </p:cNvPr>
          <p:cNvSpPr txBox="1"/>
          <p:nvPr/>
        </p:nvSpPr>
        <p:spPr>
          <a:xfrm>
            <a:off x="3886200" y="2028616"/>
            <a:ext cx="4953000" cy="3046988"/>
          </a:xfrm>
          <a:prstGeom prst="rect">
            <a:avLst/>
          </a:prstGeom>
          <a:solidFill>
            <a:srgbClr val="92D050"/>
          </a:solidFill>
          <a:ln>
            <a:solidFill>
              <a:schemeClr val="tx1"/>
            </a:solidFill>
          </a:ln>
        </p:spPr>
        <p:txBody>
          <a:bodyPr wrap="square" rtlCol="0">
            <a:spAutoFit/>
          </a:bodyPr>
          <a:lstStyle/>
          <a:p>
            <a:endParaRPr lang="en-US" sz="2000" dirty="0"/>
          </a:p>
          <a:p>
            <a:r>
              <a:rPr lang="en-US" sz="2400" dirty="0">
                <a:cs typeface="Calibri"/>
              </a:rPr>
              <a:t>                      </a:t>
            </a:r>
            <a:r>
              <a:rPr lang="en-US" sz="8000" b="1" dirty="0">
                <a:solidFill>
                  <a:schemeClr val="bg1"/>
                </a:solidFill>
                <a:cs typeface="Calibri"/>
              </a:rPr>
              <a:t>Any </a:t>
            </a:r>
          </a:p>
          <a:p>
            <a:r>
              <a:rPr lang="en-US" sz="7200" b="1" dirty="0">
                <a:solidFill>
                  <a:schemeClr val="bg1"/>
                </a:solidFill>
                <a:cs typeface="Calibri"/>
              </a:rPr>
              <a:t>  questions?</a:t>
            </a:r>
            <a:endParaRPr lang="en-US" sz="2400" dirty="0">
              <a:solidFill>
                <a:schemeClr val="bg1"/>
              </a:solidFill>
            </a:endParaRPr>
          </a:p>
          <a:p>
            <a:endParaRPr lang="en-US" sz="2000" dirty="0"/>
          </a:p>
        </p:txBody>
      </p:sp>
    </p:spTree>
    <p:custDataLst>
      <p:tags r:id="rId1"/>
    </p:custDataLst>
    <p:extLst>
      <p:ext uri="{BB962C8B-B14F-4D97-AF65-F5344CB8AC3E}">
        <p14:creationId xmlns:p14="http://schemas.microsoft.com/office/powerpoint/2010/main" val="372417794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6">
            <a:extLst>
              <a:ext uri="{FF2B5EF4-FFF2-40B4-BE49-F238E27FC236}">
                <a16:creationId xmlns:a16="http://schemas.microsoft.com/office/drawing/2014/main" id="{6893518C-3511-C976-2B5C-F063C4FA6F7C}"/>
              </a:ext>
            </a:extLst>
          </p:cNvPr>
          <p:cNvSpPr>
            <a:spLocks noGrp="1"/>
          </p:cNvSpPr>
          <p:nvPr>
            <p:ph type="title"/>
          </p:nvPr>
        </p:nvSpPr>
        <p:spPr>
          <a:xfrm>
            <a:off x="457200" y="152400"/>
            <a:ext cx="8382000" cy="868362"/>
          </a:xfrm>
        </p:spPr>
        <p:txBody>
          <a:bodyPr>
            <a:noAutofit/>
          </a:bodyPr>
          <a:lstStyle/>
          <a:p>
            <a:pPr algn="ctr"/>
            <a:r>
              <a:rPr lang="en-US" sz="6000" dirty="0">
                <a:latin typeface="Verdana"/>
                <a:ea typeface="Verdana"/>
              </a:rPr>
              <a:t>Your thoughts?</a:t>
            </a:r>
            <a:endParaRPr lang="en-US" sz="6000" dirty="0">
              <a:ea typeface="Verdana"/>
            </a:endParaRPr>
          </a:p>
        </p:txBody>
      </p:sp>
      <p:sp>
        <p:nvSpPr>
          <p:cNvPr id="3" name="TextBox 2">
            <a:extLst>
              <a:ext uri="{FF2B5EF4-FFF2-40B4-BE49-F238E27FC236}">
                <a16:creationId xmlns:a16="http://schemas.microsoft.com/office/drawing/2014/main" id="{4318F9A6-C164-7C48-C94F-DCCD87D0F657}"/>
              </a:ext>
            </a:extLst>
          </p:cNvPr>
          <p:cNvSpPr txBox="1"/>
          <p:nvPr/>
        </p:nvSpPr>
        <p:spPr>
          <a:xfrm>
            <a:off x="304800" y="2057400"/>
            <a:ext cx="8686800" cy="4955203"/>
          </a:xfrm>
          <a:prstGeom prst="rect">
            <a:avLst/>
          </a:prstGeom>
          <a:noFill/>
        </p:spPr>
        <p:txBody>
          <a:bodyPr wrap="square" lIns="91440" tIns="45720" rIns="91440" bIns="45720" rtlCol="0" anchor="t">
            <a:spAutoFit/>
          </a:bodyPr>
          <a:lstStyle/>
          <a:p>
            <a:r>
              <a:rPr lang="en-US" sz="3200" b="1" dirty="0"/>
              <a:t>Let’s review contests we’ve had in the past. </a:t>
            </a:r>
            <a:endParaRPr lang="en-US" b="1" dirty="0"/>
          </a:p>
          <a:p>
            <a:pPr marL="342900" indent="-342900">
              <a:buFont typeface="Arial" panose="020B0604020202020204" pitchFamily="34" charset="0"/>
              <a:buChar char="•"/>
            </a:pPr>
            <a:r>
              <a:rPr lang="en-US" sz="3200" dirty="0">
                <a:ea typeface="+mn-lt"/>
                <a:cs typeface="+mn-lt"/>
              </a:rPr>
              <a:t>Digital member recruitment poster</a:t>
            </a:r>
          </a:p>
          <a:p>
            <a:pPr marL="342900" indent="-342900">
              <a:buFont typeface="Arial" panose="020B0604020202020204" pitchFamily="34" charset="0"/>
              <a:buChar char="•"/>
            </a:pPr>
            <a:r>
              <a:rPr lang="en-US" sz="3200" dirty="0">
                <a:ea typeface="+mn-lt"/>
                <a:cs typeface="+mn-lt"/>
              </a:rPr>
              <a:t>Digital scrapbooks</a:t>
            </a:r>
          </a:p>
          <a:p>
            <a:pPr marL="342900" indent="-342900">
              <a:buFont typeface="Arial" panose="020B0604020202020204" pitchFamily="34" charset="0"/>
              <a:buChar char="•"/>
            </a:pPr>
            <a:r>
              <a:rPr lang="en-US" sz="3200" dirty="0">
                <a:ea typeface="+mn-lt"/>
                <a:cs typeface="+mn-lt"/>
              </a:rPr>
              <a:t>Year-in-Review</a:t>
            </a:r>
            <a:r>
              <a:rPr lang="en-US" sz="3200" dirty="0"/>
              <a:t> (club experience) video</a:t>
            </a:r>
            <a:endParaRPr lang="en-US" sz="3200" dirty="0">
              <a:cs typeface="Calibri"/>
            </a:endParaRPr>
          </a:p>
          <a:p>
            <a:endParaRPr lang="en-US" sz="3200" b="1" dirty="0"/>
          </a:p>
          <a:p>
            <a:r>
              <a:rPr lang="en-US" sz="3200" b="1" dirty="0"/>
              <a:t>Please share brief thoughts about bringing contest opportunities back.</a:t>
            </a:r>
            <a:endParaRPr lang="en-US" sz="3200" b="1" dirty="0">
              <a:cs typeface="Calibri"/>
            </a:endParaRPr>
          </a:p>
          <a:p>
            <a:endParaRPr lang="en-US" sz="3200" b="1" dirty="0">
              <a:cs typeface="Calibri"/>
            </a:endParaRPr>
          </a:p>
          <a:p>
            <a:pPr marL="342900" indent="-342900">
              <a:buFont typeface="Arial" panose="020B0604020202020204" pitchFamily="34" charset="0"/>
              <a:buChar char="•"/>
            </a:pPr>
            <a:endParaRPr lang="en-US" sz="3200" b="1" dirty="0">
              <a:cs typeface="Calibri"/>
            </a:endParaRPr>
          </a:p>
          <a:p>
            <a:pPr marL="342900" indent="-342900">
              <a:buFont typeface="Arial" panose="020B0604020202020204" pitchFamily="34" charset="0"/>
              <a:buChar char="•"/>
            </a:pPr>
            <a:endParaRPr lang="en-US" sz="1000" b="1" dirty="0">
              <a:cs typeface="Calibri"/>
            </a:endParaRPr>
          </a:p>
          <a:p>
            <a:endParaRPr lang="en-US" dirty="0">
              <a:cs typeface="Calibri"/>
            </a:endParaRPr>
          </a:p>
        </p:txBody>
      </p:sp>
    </p:spTree>
    <p:custDataLst>
      <p:tags r:id="rId1"/>
    </p:custDataLst>
    <p:extLst>
      <p:ext uri="{BB962C8B-B14F-4D97-AF65-F5344CB8AC3E}">
        <p14:creationId xmlns:p14="http://schemas.microsoft.com/office/powerpoint/2010/main" val="148917212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6"/>
          <p:cNvSpPr txBox="1">
            <a:spLocks noChangeArrowheads="1"/>
          </p:cNvSpPr>
          <p:nvPr/>
        </p:nvSpPr>
        <p:spPr bwMode="auto">
          <a:xfrm>
            <a:off x="0" y="3200400"/>
            <a:ext cx="1600200" cy="457200"/>
          </a:xfrm>
          <a:prstGeom prst="rect">
            <a:avLst/>
          </a:prstGeom>
          <a:noFill/>
          <a:ln w="9525">
            <a:noFill/>
            <a:miter lim="800000"/>
            <a:headEnd/>
            <a:tailEnd/>
          </a:ln>
        </p:spPr>
        <p:txBody>
          <a:bodyPr>
            <a:spAutoFit/>
          </a:bodyPr>
          <a:lstStyle/>
          <a:p>
            <a:pPr>
              <a:spcBef>
                <a:spcPct val="50000"/>
              </a:spcBef>
            </a:pPr>
            <a:endParaRPr lang="en-US" dirty="0"/>
          </a:p>
        </p:txBody>
      </p:sp>
      <p:sp>
        <p:nvSpPr>
          <p:cNvPr id="5" name="Title 4"/>
          <p:cNvSpPr>
            <a:spLocks noGrp="1"/>
          </p:cNvSpPr>
          <p:nvPr>
            <p:ph type="title"/>
          </p:nvPr>
        </p:nvSpPr>
        <p:spPr>
          <a:xfrm>
            <a:off x="0" y="134178"/>
            <a:ext cx="9136626" cy="990600"/>
          </a:xfrm>
        </p:spPr>
        <p:txBody>
          <a:bodyPr>
            <a:noAutofit/>
          </a:bodyPr>
          <a:lstStyle/>
          <a:p>
            <a:pPr algn="ctr"/>
            <a:r>
              <a:rPr lang="en-US" sz="4800" dirty="0"/>
              <a:t>Send us your thoughts</a:t>
            </a:r>
          </a:p>
        </p:txBody>
      </p:sp>
      <p:grpSp>
        <p:nvGrpSpPr>
          <p:cNvPr id="2" name="Group 1">
            <a:extLst>
              <a:ext uri="{FF2B5EF4-FFF2-40B4-BE49-F238E27FC236}">
                <a16:creationId xmlns:a16="http://schemas.microsoft.com/office/drawing/2014/main" id="{2C224888-8502-8CDB-E9E0-C886A59E98E9}"/>
              </a:ext>
            </a:extLst>
          </p:cNvPr>
          <p:cNvGrpSpPr/>
          <p:nvPr/>
        </p:nvGrpSpPr>
        <p:grpSpPr>
          <a:xfrm>
            <a:off x="-7374" y="1612969"/>
            <a:ext cx="9144000" cy="5257800"/>
            <a:chOff x="-7374" y="1612969"/>
            <a:chExt cx="9144000" cy="5257800"/>
          </a:xfrm>
        </p:grpSpPr>
        <p:pic>
          <p:nvPicPr>
            <p:cNvPr id="10" name="Picture 9" descr="A picture containing person, person, standing, male&#10;&#10;Description automatically generated">
              <a:extLst>
                <a:ext uri="{FF2B5EF4-FFF2-40B4-BE49-F238E27FC236}">
                  <a16:creationId xmlns:a16="http://schemas.microsoft.com/office/drawing/2014/main" id="{EADEF37A-F8B4-3CE7-532A-709FCFAD15BA}"/>
                </a:ext>
              </a:extLst>
            </p:cNvPr>
            <p:cNvPicPr>
              <a:picLocks noChangeAspect="1"/>
            </p:cNvPicPr>
            <p:nvPr/>
          </p:nvPicPr>
          <p:blipFill rotWithShape="1">
            <a:blip r:embed="rId4">
              <a:extLst>
                <a:ext uri="{28A0092B-C50C-407E-A947-70E740481C1C}">
                  <a14:useLocalDpi xmlns:a14="http://schemas.microsoft.com/office/drawing/2010/main" val="0"/>
                </a:ext>
              </a:extLst>
            </a:blip>
            <a:srcRect b="4167"/>
            <a:stretch/>
          </p:blipFill>
          <p:spPr>
            <a:xfrm>
              <a:off x="-7374" y="1612969"/>
              <a:ext cx="9144000" cy="5257800"/>
            </a:xfrm>
            <a:prstGeom prst="rect">
              <a:avLst/>
            </a:prstGeom>
          </p:spPr>
        </p:pic>
        <p:sp>
          <p:nvSpPr>
            <p:cNvPr id="3" name="TextBox 2">
              <a:extLst>
                <a:ext uri="{FF2B5EF4-FFF2-40B4-BE49-F238E27FC236}">
                  <a16:creationId xmlns:a16="http://schemas.microsoft.com/office/drawing/2014/main" id="{BD8E0894-6DDD-E711-73F8-51B3439B6791}"/>
                </a:ext>
              </a:extLst>
            </p:cNvPr>
            <p:cNvSpPr txBox="1"/>
            <p:nvPr/>
          </p:nvSpPr>
          <p:spPr>
            <a:xfrm>
              <a:off x="430161" y="2133600"/>
              <a:ext cx="3581400" cy="4216539"/>
            </a:xfrm>
            <a:prstGeom prst="rect">
              <a:avLst/>
            </a:prstGeom>
            <a:noFill/>
          </p:spPr>
          <p:txBody>
            <a:bodyPr wrap="square" rtlCol="0">
              <a:spAutoFit/>
            </a:bodyPr>
            <a:lstStyle/>
            <a:p>
              <a:r>
                <a:rPr lang="en-US" sz="2400" b="1" dirty="0">
                  <a:solidFill>
                    <a:schemeClr val="bg1"/>
                  </a:solidFill>
                </a:rPr>
                <a:t>Luana Nisan </a:t>
              </a:r>
            </a:p>
            <a:p>
              <a:r>
                <a:rPr lang="en-US" sz="2400" b="1" dirty="0"/>
                <a:t>SLP Manager </a:t>
              </a:r>
            </a:p>
            <a:p>
              <a:r>
                <a:rPr lang="en-US" sz="2400" b="1" dirty="0"/>
                <a:t>lnissan@kiwanis.org</a:t>
              </a:r>
            </a:p>
            <a:p>
              <a:endParaRPr lang="en-US" sz="2400" b="1" dirty="0"/>
            </a:p>
            <a:p>
              <a:endParaRPr lang="en-US" sz="2400" b="1" dirty="0"/>
            </a:p>
            <a:p>
              <a:r>
                <a:rPr lang="en-US" sz="2400" b="1" dirty="0">
                  <a:solidFill>
                    <a:schemeClr val="bg1"/>
                  </a:solidFill>
                </a:rPr>
                <a:t>Lisa J. Pyron</a:t>
              </a:r>
            </a:p>
            <a:p>
              <a:r>
                <a:rPr lang="en-US" sz="2400" b="1" dirty="0"/>
                <a:t>SLP Development Specialist</a:t>
              </a:r>
            </a:p>
            <a:p>
              <a:r>
                <a:rPr lang="en-US" sz="2400" b="1" dirty="0"/>
                <a:t>lpyron@kiwanis.org</a:t>
              </a:r>
            </a:p>
            <a:p>
              <a:endParaRPr lang="en-US" sz="2400" b="1" dirty="0"/>
            </a:p>
            <a:p>
              <a:pPr marL="342900" indent="-342900">
                <a:buFont typeface="Arial" panose="020B0604020202020204" pitchFamily="34" charset="0"/>
                <a:buChar char="•"/>
              </a:pPr>
              <a:endParaRPr lang="en-US" sz="1000" b="1" dirty="0"/>
            </a:p>
            <a:p>
              <a:endParaRPr lang="en-US" dirty="0"/>
            </a:p>
          </p:txBody>
        </p:sp>
      </p:grpSp>
    </p:spTree>
    <p:custDataLst>
      <p:tags r:id="rId1"/>
    </p:custData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6">
            <a:extLst>
              <a:ext uri="{FF2B5EF4-FFF2-40B4-BE49-F238E27FC236}">
                <a16:creationId xmlns:a16="http://schemas.microsoft.com/office/drawing/2014/main" id="{6893518C-3511-C976-2B5C-F063C4FA6F7C}"/>
              </a:ext>
            </a:extLst>
          </p:cNvPr>
          <p:cNvSpPr>
            <a:spLocks noGrp="1"/>
          </p:cNvSpPr>
          <p:nvPr>
            <p:ph type="title"/>
          </p:nvPr>
        </p:nvSpPr>
        <p:spPr>
          <a:xfrm>
            <a:off x="457200" y="152400"/>
            <a:ext cx="8382000" cy="868362"/>
          </a:xfrm>
        </p:spPr>
        <p:txBody>
          <a:bodyPr>
            <a:noAutofit/>
          </a:bodyPr>
          <a:lstStyle/>
          <a:p>
            <a:pPr algn="ctr"/>
            <a:r>
              <a:rPr lang="en-US" sz="6000" dirty="0"/>
              <a:t>Let’s chat</a:t>
            </a:r>
          </a:p>
        </p:txBody>
      </p:sp>
      <p:sp>
        <p:nvSpPr>
          <p:cNvPr id="3" name="TextBox 2">
            <a:extLst>
              <a:ext uri="{FF2B5EF4-FFF2-40B4-BE49-F238E27FC236}">
                <a16:creationId xmlns:a16="http://schemas.microsoft.com/office/drawing/2014/main" id="{4318F9A6-C164-7C48-C94F-DCCD87D0F657}"/>
              </a:ext>
            </a:extLst>
          </p:cNvPr>
          <p:cNvSpPr txBox="1"/>
          <p:nvPr/>
        </p:nvSpPr>
        <p:spPr>
          <a:xfrm>
            <a:off x="1448554" y="2590800"/>
            <a:ext cx="6246891" cy="2369880"/>
          </a:xfrm>
          <a:prstGeom prst="rect">
            <a:avLst/>
          </a:prstGeom>
          <a:noFill/>
        </p:spPr>
        <p:txBody>
          <a:bodyPr wrap="square" lIns="91440" tIns="45720" rIns="91440" bIns="45720" rtlCol="0" anchor="t">
            <a:spAutoFit/>
          </a:bodyPr>
          <a:lstStyle/>
          <a:p>
            <a:endParaRPr lang="en-US" sz="3200" b="1" dirty="0"/>
          </a:p>
          <a:p>
            <a:pPr algn="ctr"/>
            <a:r>
              <a:rPr lang="en-US" sz="4400" b="1" dirty="0"/>
              <a:t>What’s working this year for your club?</a:t>
            </a:r>
            <a:endParaRPr lang="en-US" sz="4400" dirty="0">
              <a:cs typeface="Calibri"/>
            </a:endParaRPr>
          </a:p>
          <a:p>
            <a:pPr marL="342900" indent="-342900">
              <a:buFont typeface="Arial" panose="020B0604020202020204" pitchFamily="34" charset="0"/>
              <a:buChar char="•"/>
            </a:pPr>
            <a:endParaRPr lang="en-US" sz="1000" b="1" dirty="0">
              <a:cs typeface="Calibri"/>
            </a:endParaRPr>
          </a:p>
          <a:p>
            <a:endParaRPr lang="en-US" dirty="0">
              <a:cs typeface="Calibri"/>
            </a:endParaRPr>
          </a:p>
        </p:txBody>
      </p:sp>
    </p:spTree>
    <p:custDataLst>
      <p:tags r:id="rId1"/>
    </p:custDataLst>
    <p:extLst>
      <p:ext uri="{BB962C8B-B14F-4D97-AF65-F5344CB8AC3E}">
        <p14:creationId xmlns:p14="http://schemas.microsoft.com/office/powerpoint/2010/main" val="122815519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7802</TotalTime>
  <Words>2761</Words>
  <Application>Microsoft Office PowerPoint</Application>
  <PresentationFormat>On-screen Show (4:3)</PresentationFormat>
  <Paragraphs>256</Paragraphs>
  <Slides>27</Slides>
  <Notes>27</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27</vt:i4>
      </vt:variant>
    </vt:vector>
  </HeadingPairs>
  <TitlesOfParts>
    <vt:vector size="40" baseType="lpstr">
      <vt:lpstr>Arial</vt:lpstr>
      <vt:lpstr>Calibri</vt:lpstr>
      <vt:lpstr>Comic Sans MS</vt:lpstr>
      <vt:lpstr>Helvetica Neue</vt:lpstr>
      <vt:lpstr>Lato</vt:lpstr>
      <vt:lpstr>myriad-pro</vt:lpstr>
      <vt:lpstr>Palatino Linotype</vt:lpstr>
      <vt:lpstr>Times New Roman</vt:lpstr>
      <vt:lpstr>Verdana</vt:lpstr>
      <vt:lpstr>Verdana-Bold</vt:lpstr>
      <vt:lpstr>Wingdings</vt:lpstr>
      <vt:lpstr>Wingdings 2</vt:lpstr>
      <vt:lpstr>Office Theme</vt:lpstr>
      <vt:lpstr>Club Advisor Check-in Chat</vt:lpstr>
      <vt:lpstr>Awards &amp; Recognition</vt:lpstr>
      <vt:lpstr>Plan ahead</vt:lpstr>
      <vt:lpstr>Award Information</vt:lpstr>
      <vt:lpstr>Planning</vt:lpstr>
      <vt:lpstr>What’s next</vt:lpstr>
      <vt:lpstr>Photo releases</vt:lpstr>
      <vt:lpstr>Assign club reporters</vt:lpstr>
      <vt:lpstr>Assign photographers</vt:lpstr>
      <vt:lpstr>PowerPoint Presentation</vt:lpstr>
      <vt:lpstr>Individuals</vt:lpstr>
      <vt:lpstr>Award Information</vt:lpstr>
      <vt:lpstr>Individuals</vt:lpstr>
      <vt:lpstr>Award Information</vt:lpstr>
      <vt:lpstr>Clubs</vt:lpstr>
      <vt:lpstr>Award Information</vt:lpstr>
      <vt:lpstr>Award Information</vt:lpstr>
      <vt:lpstr>Award Information</vt:lpstr>
      <vt:lpstr>Award Information</vt:lpstr>
      <vt:lpstr>Clubs</vt:lpstr>
      <vt:lpstr>Submission Process</vt:lpstr>
      <vt:lpstr>Recognition</vt:lpstr>
      <vt:lpstr>Promoting the club</vt:lpstr>
      <vt:lpstr>PowerPoint Presentation</vt:lpstr>
      <vt:lpstr>Your thoughts?</vt:lpstr>
      <vt:lpstr>Send us your thoughts</vt:lpstr>
      <vt:lpstr>Let’s chat</vt:lpstr>
    </vt:vector>
  </TitlesOfParts>
  <Company>Kiwanis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Gloria Bidgood</dc:creator>
  <cp:lastModifiedBy>Lisa Pyron</cp:lastModifiedBy>
  <cp:revision>685</cp:revision>
  <dcterms:created xsi:type="dcterms:W3CDTF">2009-08-06T15:03:18Z</dcterms:created>
  <dcterms:modified xsi:type="dcterms:W3CDTF">2023-03-13T14:02:53Z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558203AE-6AEF-40E4-AFDD-878AE77F2B83</vt:lpwstr>
  </property>
  <property fmtid="{D5CDD505-2E9C-101B-9397-08002B2CF9AE}" pid="3" name="ArticulatePath">
    <vt:lpwstr>Key Club IN DCON_2017_Rewiring your brain for happiness</vt:lpwstr>
  </property>
</Properties>
</file>