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335" r:id="rId5"/>
    <p:sldId id="757" r:id="rId6"/>
    <p:sldId id="758" r:id="rId7"/>
    <p:sldId id="773" r:id="rId8"/>
    <p:sldId id="775" r:id="rId9"/>
    <p:sldId id="776" r:id="rId10"/>
    <p:sldId id="780" r:id="rId11"/>
    <p:sldId id="777" r:id="rId12"/>
    <p:sldId id="779" r:id="rId13"/>
    <p:sldId id="784" r:id="rId14"/>
    <p:sldId id="778" r:id="rId15"/>
    <p:sldId id="781" r:id="rId16"/>
    <p:sldId id="785" r:id="rId17"/>
    <p:sldId id="782" r:id="rId18"/>
    <p:sldId id="786" r:id="rId19"/>
    <p:sldId id="753" r:id="rId20"/>
    <p:sldId id="772" r:id="rId21"/>
    <p:sldId id="759" r:id="rId22"/>
    <p:sldId id="762" r:id="rId23"/>
    <p:sldId id="270" r:id="rId24"/>
    <p:sldId id="763" r:id="rId25"/>
    <p:sldId id="764" r:id="rId26"/>
    <p:sldId id="765" r:id="rId27"/>
    <p:sldId id="766" r:id="rId28"/>
    <p:sldId id="767" r:id="rId29"/>
    <p:sldId id="276" r:id="rId30"/>
    <p:sldId id="768" r:id="rId31"/>
    <p:sldId id="740" r:id="rId32"/>
    <p:sldId id="734" r:id="rId33"/>
    <p:sldId id="738" r:id="rId34"/>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ck Peterson" initials="DP" lastIdx="1" clrIdx="0">
    <p:extLst>
      <p:ext uri="{19B8F6BF-5375-455C-9EA6-DF929625EA0E}">
        <p15:presenceInfo xmlns:p15="http://schemas.microsoft.com/office/powerpoint/2012/main" userId="S::dpeterson@kiwanis.org::7a558d1f-e1fd-4186-aee2-2afb6223c03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74"/>
    <a:srgbClr val="0038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52FE86-7012-4EFB-A231-C121ED1F431B}" v="86" dt="2021-03-12T21:11:05.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26" y="258"/>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Pyron" userId="b2f4bcae-12d3-4383-b691-90afde70c33d" providerId="ADAL" clId="{9752FE86-7012-4EFB-A231-C121ED1F431B}"/>
    <pc:docChg chg="undo custSel addSld delSld modSld sldOrd">
      <pc:chgData name="Lisa Pyron" userId="b2f4bcae-12d3-4383-b691-90afde70c33d" providerId="ADAL" clId="{9752FE86-7012-4EFB-A231-C121ED1F431B}" dt="2021-03-12T21:17:04.752" v="2002" actId="14100"/>
      <pc:docMkLst>
        <pc:docMk/>
      </pc:docMkLst>
      <pc:sldChg chg="modSp add del mod ord modClrScheme modAnim chgLayout">
        <pc:chgData name="Lisa Pyron" userId="b2f4bcae-12d3-4383-b691-90afde70c33d" providerId="ADAL" clId="{9752FE86-7012-4EFB-A231-C121ED1F431B}" dt="2021-03-12T18:56:29.922" v="1650" actId="2696"/>
        <pc:sldMkLst>
          <pc:docMk/>
          <pc:sldMk cId="2407789472" sldId="272"/>
        </pc:sldMkLst>
        <pc:spChg chg="mod ord">
          <ac:chgData name="Lisa Pyron" userId="b2f4bcae-12d3-4383-b691-90afde70c33d" providerId="ADAL" clId="{9752FE86-7012-4EFB-A231-C121ED1F431B}" dt="2021-03-12T18:53:19.113" v="1549" actId="1076"/>
          <ac:spMkLst>
            <pc:docMk/>
            <pc:sldMk cId="2407789472" sldId="272"/>
            <ac:spMk id="2" creationId="{E265AEFF-8A00-4127-83B9-1ABCAC59F439}"/>
          </ac:spMkLst>
        </pc:spChg>
        <pc:spChg chg="mod ord">
          <ac:chgData name="Lisa Pyron" userId="b2f4bcae-12d3-4383-b691-90afde70c33d" providerId="ADAL" clId="{9752FE86-7012-4EFB-A231-C121ED1F431B}" dt="2021-03-12T18:55:19.197" v="1613" actId="27636"/>
          <ac:spMkLst>
            <pc:docMk/>
            <pc:sldMk cId="2407789472" sldId="272"/>
            <ac:spMk id="3" creationId="{04182123-A925-4BF8-81F0-5C2E12E90A17}"/>
          </ac:spMkLst>
        </pc:spChg>
      </pc:sldChg>
      <pc:sldChg chg="addSp delSp modSp add del mod modClrScheme chgLayout">
        <pc:chgData name="Lisa Pyron" userId="b2f4bcae-12d3-4383-b691-90afde70c33d" providerId="ADAL" clId="{9752FE86-7012-4EFB-A231-C121ED1F431B}" dt="2021-03-12T18:50:11.976" v="1340" actId="2696"/>
        <pc:sldMkLst>
          <pc:docMk/>
          <pc:sldMk cId="3679682309" sldId="274"/>
        </pc:sldMkLst>
        <pc:spChg chg="mod ord">
          <ac:chgData name="Lisa Pyron" userId="b2f4bcae-12d3-4383-b691-90afde70c33d" providerId="ADAL" clId="{9752FE86-7012-4EFB-A231-C121ED1F431B}" dt="2021-03-12T16:55:45.596" v="492" actId="1076"/>
          <ac:spMkLst>
            <pc:docMk/>
            <pc:sldMk cId="3679682309" sldId="274"/>
            <ac:spMk id="2" creationId="{C735F1C4-6524-40DB-9921-43EA1B76E41D}"/>
          </ac:spMkLst>
        </pc:spChg>
        <pc:spChg chg="add del mod ord">
          <ac:chgData name="Lisa Pyron" userId="b2f4bcae-12d3-4383-b691-90afde70c33d" providerId="ADAL" clId="{9752FE86-7012-4EFB-A231-C121ED1F431B}" dt="2021-03-12T16:54:12.790" v="478" actId="700"/>
          <ac:spMkLst>
            <pc:docMk/>
            <pc:sldMk cId="3679682309" sldId="274"/>
            <ac:spMk id="3" creationId="{FF559483-14A9-43A7-BA98-DA84DCA9B17C}"/>
          </ac:spMkLst>
        </pc:spChg>
        <pc:graphicFrameChg chg="mod">
          <ac:chgData name="Lisa Pyron" userId="b2f4bcae-12d3-4383-b691-90afde70c33d" providerId="ADAL" clId="{9752FE86-7012-4EFB-A231-C121ED1F431B}" dt="2021-03-12T16:55:26.906" v="487" actId="1076"/>
          <ac:graphicFrameMkLst>
            <pc:docMk/>
            <pc:sldMk cId="3679682309" sldId="274"/>
            <ac:graphicFrameMk id="4" creationId="{E32FAEE1-23A2-48D5-ACB9-4498B3ED5FF2}"/>
          </ac:graphicFrameMkLst>
        </pc:graphicFrameChg>
        <pc:picChg chg="mod">
          <ac:chgData name="Lisa Pyron" userId="b2f4bcae-12d3-4383-b691-90afde70c33d" providerId="ADAL" clId="{9752FE86-7012-4EFB-A231-C121ED1F431B}" dt="2021-03-12T16:55:38.795" v="491" actId="1076"/>
          <ac:picMkLst>
            <pc:docMk/>
            <pc:sldMk cId="3679682309" sldId="274"/>
            <ac:picMk id="8" creationId="{B4FF58C2-8BE9-4A30-A7CF-D6B3A050ADD7}"/>
          </ac:picMkLst>
        </pc:picChg>
      </pc:sldChg>
      <pc:sldChg chg="addSp delSp modSp mod delAnim">
        <pc:chgData name="Lisa Pyron" userId="b2f4bcae-12d3-4383-b691-90afde70c33d" providerId="ADAL" clId="{9752FE86-7012-4EFB-A231-C121ED1F431B}" dt="2021-03-12T17:02:40.410" v="502" actId="1076"/>
        <pc:sldMkLst>
          <pc:docMk/>
          <pc:sldMk cId="953371856" sldId="276"/>
        </pc:sldMkLst>
        <pc:picChg chg="del">
          <ac:chgData name="Lisa Pyron" userId="b2f4bcae-12d3-4383-b691-90afde70c33d" providerId="ADAL" clId="{9752FE86-7012-4EFB-A231-C121ED1F431B}" dt="2021-03-12T17:01:47.339" v="493" actId="478"/>
          <ac:picMkLst>
            <pc:docMk/>
            <pc:sldMk cId="953371856" sldId="276"/>
            <ac:picMk id="2" creationId="{48532A4F-16CE-4F92-8955-8E6DA1C44FB6}"/>
          </ac:picMkLst>
        </pc:picChg>
        <pc:picChg chg="add mod">
          <ac:chgData name="Lisa Pyron" userId="b2f4bcae-12d3-4383-b691-90afde70c33d" providerId="ADAL" clId="{9752FE86-7012-4EFB-A231-C121ED1F431B}" dt="2021-03-12T17:02:40.410" v="502" actId="1076"/>
          <ac:picMkLst>
            <pc:docMk/>
            <pc:sldMk cId="953371856" sldId="276"/>
            <ac:picMk id="4" creationId="{9B168610-D5F4-43CF-B68B-8DF18307B69E}"/>
          </ac:picMkLst>
        </pc:picChg>
      </pc:sldChg>
      <pc:sldChg chg="add del">
        <pc:chgData name="Lisa Pyron" userId="b2f4bcae-12d3-4383-b691-90afde70c33d" providerId="ADAL" clId="{9752FE86-7012-4EFB-A231-C121ED1F431B}" dt="2021-03-12T17:31:20.152" v="507" actId="2696"/>
        <pc:sldMkLst>
          <pc:docMk/>
          <pc:sldMk cId="2469774162" sldId="290"/>
        </pc:sldMkLst>
      </pc:sldChg>
      <pc:sldChg chg="addSp delSp modSp add del mod">
        <pc:chgData name="Lisa Pyron" userId="b2f4bcae-12d3-4383-b691-90afde70c33d" providerId="ADAL" clId="{9752FE86-7012-4EFB-A231-C121ED1F431B}" dt="2021-03-12T17:47:19.387" v="912" actId="2696"/>
        <pc:sldMkLst>
          <pc:docMk/>
          <pc:sldMk cId="3144369404" sldId="295"/>
        </pc:sldMkLst>
        <pc:spChg chg="add del mod">
          <ac:chgData name="Lisa Pyron" userId="b2f4bcae-12d3-4383-b691-90afde70c33d" providerId="ADAL" clId="{9752FE86-7012-4EFB-A231-C121ED1F431B}" dt="2021-03-12T17:36:22.486" v="737" actId="478"/>
          <ac:spMkLst>
            <pc:docMk/>
            <pc:sldMk cId="3144369404" sldId="295"/>
            <ac:spMk id="3" creationId="{249E2CDA-C816-4208-A521-261DE850C1B2}"/>
          </ac:spMkLst>
        </pc:spChg>
        <pc:spChg chg="mod">
          <ac:chgData name="Lisa Pyron" userId="b2f4bcae-12d3-4383-b691-90afde70c33d" providerId="ADAL" clId="{9752FE86-7012-4EFB-A231-C121ED1F431B}" dt="2021-03-12T17:36:14.042" v="735" actId="20577"/>
          <ac:spMkLst>
            <pc:docMk/>
            <pc:sldMk cId="3144369404" sldId="295"/>
            <ac:spMk id="8" creationId="{D9A77893-61CA-44A1-9F6F-15D19FBA71A2}"/>
          </ac:spMkLst>
        </pc:spChg>
        <pc:picChg chg="add mod">
          <ac:chgData name="Lisa Pyron" userId="b2f4bcae-12d3-4383-b691-90afde70c33d" providerId="ADAL" clId="{9752FE86-7012-4EFB-A231-C121ED1F431B}" dt="2021-03-12T17:37:17.913" v="739" actId="27614"/>
          <ac:picMkLst>
            <pc:docMk/>
            <pc:sldMk cId="3144369404" sldId="295"/>
            <ac:picMk id="5" creationId="{96C01D27-8622-434D-ABB9-9167A6A92C7C}"/>
          </ac:picMkLst>
        </pc:picChg>
        <pc:picChg chg="add mod">
          <ac:chgData name="Lisa Pyron" userId="b2f4bcae-12d3-4383-b691-90afde70c33d" providerId="ADAL" clId="{9752FE86-7012-4EFB-A231-C121ED1F431B}" dt="2021-03-12T17:37:27.869" v="740" actId="571"/>
          <ac:picMkLst>
            <pc:docMk/>
            <pc:sldMk cId="3144369404" sldId="295"/>
            <ac:picMk id="9" creationId="{CD3B44A8-B363-4A63-A059-B383F837BB44}"/>
          </ac:picMkLst>
        </pc:picChg>
        <pc:picChg chg="del">
          <ac:chgData name="Lisa Pyron" userId="b2f4bcae-12d3-4383-b691-90afde70c33d" providerId="ADAL" clId="{9752FE86-7012-4EFB-A231-C121ED1F431B}" dt="2021-03-12T17:36:19.913" v="736" actId="478"/>
          <ac:picMkLst>
            <pc:docMk/>
            <pc:sldMk cId="3144369404" sldId="295"/>
            <ac:picMk id="10" creationId="{85C055E2-A306-4037-AE29-214EFD6FCD6F}"/>
          </ac:picMkLst>
        </pc:picChg>
      </pc:sldChg>
      <pc:sldChg chg="add del">
        <pc:chgData name="Lisa Pyron" userId="b2f4bcae-12d3-4383-b691-90afde70c33d" providerId="ADAL" clId="{9752FE86-7012-4EFB-A231-C121ED1F431B}" dt="2021-03-12T17:47:30.423" v="913" actId="2696"/>
        <pc:sldMkLst>
          <pc:docMk/>
          <pc:sldMk cId="1939070421" sldId="296"/>
        </pc:sldMkLst>
      </pc:sldChg>
      <pc:sldChg chg="add del">
        <pc:chgData name="Lisa Pyron" userId="b2f4bcae-12d3-4383-b691-90afde70c33d" providerId="ADAL" clId="{9752FE86-7012-4EFB-A231-C121ED1F431B}" dt="2021-03-12T17:47:30.423" v="913" actId="2696"/>
        <pc:sldMkLst>
          <pc:docMk/>
          <pc:sldMk cId="1532744173" sldId="297"/>
        </pc:sldMkLst>
      </pc:sldChg>
      <pc:sldChg chg="add del">
        <pc:chgData name="Lisa Pyron" userId="b2f4bcae-12d3-4383-b691-90afde70c33d" providerId="ADAL" clId="{9752FE86-7012-4EFB-A231-C121ED1F431B}" dt="2021-03-12T17:47:30.423" v="913" actId="2696"/>
        <pc:sldMkLst>
          <pc:docMk/>
          <pc:sldMk cId="1755813132" sldId="298"/>
        </pc:sldMkLst>
      </pc:sldChg>
      <pc:sldChg chg="add del">
        <pc:chgData name="Lisa Pyron" userId="b2f4bcae-12d3-4383-b691-90afde70c33d" providerId="ADAL" clId="{9752FE86-7012-4EFB-A231-C121ED1F431B}" dt="2021-03-12T17:47:30.423" v="913" actId="2696"/>
        <pc:sldMkLst>
          <pc:docMk/>
          <pc:sldMk cId="1938118123" sldId="299"/>
        </pc:sldMkLst>
      </pc:sldChg>
      <pc:sldChg chg="add del">
        <pc:chgData name="Lisa Pyron" userId="b2f4bcae-12d3-4383-b691-90afde70c33d" providerId="ADAL" clId="{9752FE86-7012-4EFB-A231-C121ED1F431B}" dt="2021-03-12T17:47:30.423" v="913" actId="2696"/>
        <pc:sldMkLst>
          <pc:docMk/>
          <pc:sldMk cId="3373225756" sldId="300"/>
        </pc:sldMkLst>
      </pc:sldChg>
      <pc:sldChg chg="add del">
        <pc:chgData name="Lisa Pyron" userId="b2f4bcae-12d3-4383-b691-90afde70c33d" providerId="ADAL" clId="{9752FE86-7012-4EFB-A231-C121ED1F431B}" dt="2021-03-12T17:47:30.423" v="913" actId="2696"/>
        <pc:sldMkLst>
          <pc:docMk/>
          <pc:sldMk cId="1914902099" sldId="301"/>
        </pc:sldMkLst>
      </pc:sldChg>
      <pc:sldChg chg="add del">
        <pc:chgData name="Lisa Pyron" userId="b2f4bcae-12d3-4383-b691-90afde70c33d" providerId="ADAL" clId="{9752FE86-7012-4EFB-A231-C121ED1F431B}" dt="2021-03-12T17:47:30.423" v="913" actId="2696"/>
        <pc:sldMkLst>
          <pc:docMk/>
          <pc:sldMk cId="724593753" sldId="302"/>
        </pc:sldMkLst>
      </pc:sldChg>
      <pc:sldChg chg="add del">
        <pc:chgData name="Lisa Pyron" userId="b2f4bcae-12d3-4383-b691-90afde70c33d" providerId="ADAL" clId="{9752FE86-7012-4EFB-A231-C121ED1F431B}" dt="2021-03-12T17:31:24.796" v="508" actId="2696"/>
        <pc:sldMkLst>
          <pc:docMk/>
          <pc:sldMk cId="4206897410" sldId="303"/>
        </pc:sldMkLst>
      </pc:sldChg>
      <pc:sldChg chg="add del">
        <pc:chgData name="Lisa Pyron" userId="b2f4bcae-12d3-4383-b691-90afde70c33d" providerId="ADAL" clId="{9752FE86-7012-4EFB-A231-C121ED1F431B}" dt="2021-03-12T17:47:30.423" v="913" actId="2696"/>
        <pc:sldMkLst>
          <pc:docMk/>
          <pc:sldMk cId="2847438959" sldId="304"/>
        </pc:sldMkLst>
      </pc:sldChg>
      <pc:sldChg chg="add del">
        <pc:chgData name="Lisa Pyron" userId="b2f4bcae-12d3-4383-b691-90afde70c33d" providerId="ADAL" clId="{9752FE86-7012-4EFB-A231-C121ED1F431B}" dt="2021-03-12T17:47:30.423" v="913" actId="2696"/>
        <pc:sldMkLst>
          <pc:docMk/>
          <pc:sldMk cId="30526922" sldId="305"/>
        </pc:sldMkLst>
      </pc:sldChg>
      <pc:sldChg chg="addSp delSp modSp mod modClrScheme chgLayout">
        <pc:chgData name="Lisa Pyron" userId="b2f4bcae-12d3-4383-b691-90afde70c33d" providerId="ADAL" clId="{9752FE86-7012-4EFB-A231-C121ED1F431B}" dt="2021-03-12T21:11:23.077" v="1976" actId="1076"/>
        <pc:sldMkLst>
          <pc:docMk/>
          <pc:sldMk cId="3459099657" sldId="335"/>
        </pc:sldMkLst>
        <pc:spChg chg="add del mod ord">
          <ac:chgData name="Lisa Pyron" userId="b2f4bcae-12d3-4383-b691-90afde70c33d" providerId="ADAL" clId="{9752FE86-7012-4EFB-A231-C121ED1F431B}" dt="2021-03-12T19:48:48.602" v="1773" actId="1076"/>
          <ac:spMkLst>
            <pc:docMk/>
            <pc:sldMk cId="3459099657" sldId="335"/>
            <ac:spMk id="3" creationId="{E4AAE682-1960-472B-82DB-7245BE03D35E}"/>
          </ac:spMkLst>
        </pc:spChg>
        <pc:spChg chg="add del mod">
          <ac:chgData name="Lisa Pyron" userId="b2f4bcae-12d3-4383-b691-90afde70c33d" providerId="ADAL" clId="{9752FE86-7012-4EFB-A231-C121ED1F431B}" dt="2021-03-12T16:31:26.563" v="60" actId="478"/>
          <ac:spMkLst>
            <pc:docMk/>
            <pc:sldMk cId="3459099657" sldId="335"/>
            <ac:spMk id="6" creationId="{AEB31462-08EC-40F1-BA03-23AA458F61A1}"/>
          </ac:spMkLst>
        </pc:spChg>
        <pc:spChg chg="add del mod">
          <ac:chgData name="Lisa Pyron" userId="b2f4bcae-12d3-4383-b691-90afde70c33d" providerId="ADAL" clId="{9752FE86-7012-4EFB-A231-C121ED1F431B}" dt="2021-03-12T16:33:54.750" v="153" actId="478"/>
          <ac:spMkLst>
            <pc:docMk/>
            <pc:sldMk cId="3459099657" sldId="335"/>
            <ac:spMk id="8" creationId="{37589DA6-E040-438A-99FD-892CB38002A9}"/>
          </ac:spMkLst>
        </pc:spChg>
        <pc:spChg chg="add del mod">
          <ac:chgData name="Lisa Pyron" userId="b2f4bcae-12d3-4383-b691-90afde70c33d" providerId="ADAL" clId="{9752FE86-7012-4EFB-A231-C121ED1F431B}" dt="2021-03-12T16:36:59.927" v="358" actId="478"/>
          <ac:spMkLst>
            <pc:docMk/>
            <pc:sldMk cId="3459099657" sldId="335"/>
            <ac:spMk id="9" creationId="{FF8A602E-A7A5-46BC-8341-9C511ED7719E}"/>
          </ac:spMkLst>
        </pc:spChg>
        <pc:spChg chg="add del mod">
          <ac:chgData name="Lisa Pyron" userId="b2f4bcae-12d3-4383-b691-90afde70c33d" providerId="ADAL" clId="{9752FE86-7012-4EFB-A231-C121ED1F431B}" dt="2021-03-12T16:36:52.055" v="349" actId="478"/>
          <ac:spMkLst>
            <pc:docMk/>
            <pc:sldMk cId="3459099657" sldId="335"/>
            <ac:spMk id="11" creationId="{D37085BE-7CBC-45EA-B831-EE31EA0F5505}"/>
          </ac:spMkLst>
        </pc:spChg>
        <pc:spChg chg="add del mod ord">
          <ac:chgData name="Lisa Pyron" userId="b2f4bcae-12d3-4383-b691-90afde70c33d" providerId="ADAL" clId="{9752FE86-7012-4EFB-A231-C121ED1F431B}" dt="2021-03-12T19:46:21.645" v="1727" actId="478"/>
          <ac:spMkLst>
            <pc:docMk/>
            <pc:sldMk cId="3459099657" sldId="335"/>
            <ac:spMk id="12" creationId="{8B90AB2D-7EFF-4974-99FA-429FCD42D4F1}"/>
          </ac:spMkLst>
        </pc:spChg>
        <pc:spChg chg="add del mod">
          <ac:chgData name="Lisa Pyron" userId="b2f4bcae-12d3-4383-b691-90afde70c33d" providerId="ADAL" clId="{9752FE86-7012-4EFB-A231-C121ED1F431B}" dt="2021-03-12T21:10:43.404" v="1969" actId="478"/>
          <ac:spMkLst>
            <pc:docMk/>
            <pc:sldMk cId="3459099657" sldId="335"/>
            <ac:spMk id="14" creationId="{79346928-58FB-459C-8F24-213284954F26}"/>
          </ac:spMkLst>
        </pc:spChg>
        <pc:picChg chg="del mod">
          <ac:chgData name="Lisa Pyron" userId="b2f4bcae-12d3-4383-b691-90afde70c33d" providerId="ADAL" clId="{9752FE86-7012-4EFB-A231-C121ED1F431B}" dt="2021-03-12T19:47:42.572" v="1730" actId="478"/>
          <ac:picMkLst>
            <pc:docMk/>
            <pc:sldMk cId="3459099657" sldId="335"/>
            <ac:picMk id="4" creationId="{E77EE639-47DE-4C25-9FB1-ACE9D30D2D27}"/>
          </ac:picMkLst>
        </pc:picChg>
        <pc:picChg chg="add del mod">
          <ac:chgData name="Lisa Pyron" userId="b2f4bcae-12d3-4383-b691-90afde70c33d" providerId="ADAL" clId="{9752FE86-7012-4EFB-A231-C121ED1F431B}" dt="2021-03-12T16:30:13.486" v="5" actId="478"/>
          <ac:picMkLst>
            <pc:docMk/>
            <pc:sldMk cId="3459099657" sldId="335"/>
            <ac:picMk id="5" creationId="{D19902B9-D39E-432C-A9CB-BCE7914AF09C}"/>
          </ac:picMkLst>
        </pc:picChg>
        <pc:picChg chg="add del mod">
          <ac:chgData name="Lisa Pyron" userId="b2f4bcae-12d3-4383-b691-90afde70c33d" providerId="ADAL" clId="{9752FE86-7012-4EFB-A231-C121ED1F431B}" dt="2021-03-12T16:32:00.042" v="64" actId="478"/>
          <ac:picMkLst>
            <pc:docMk/>
            <pc:sldMk cId="3459099657" sldId="335"/>
            <ac:picMk id="7" creationId="{5A424F99-E043-479B-9F8A-918BCF2AF5A7}"/>
          </ac:picMkLst>
        </pc:picChg>
        <pc:picChg chg="add del mod">
          <ac:chgData name="Lisa Pyron" userId="b2f4bcae-12d3-4383-b691-90afde70c33d" providerId="ADAL" clId="{9752FE86-7012-4EFB-A231-C121ED1F431B}" dt="2021-03-12T21:11:03.171" v="1971" actId="478"/>
          <ac:picMkLst>
            <pc:docMk/>
            <pc:sldMk cId="3459099657" sldId="335"/>
            <ac:picMk id="13" creationId="{42AEFA8E-1B4A-4724-A21B-51D1C6149F49}"/>
          </ac:picMkLst>
        </pc:picChg>
        <pc:picChg chg="add mod">
          <ac:chgData name="Lisa Pyron" userId="b2f4bcae-12d3-4383-b691-90afde70c33d" providerId="ADAL" clId="{9752FE86-7012-4EFB-A231-C121ED1F431B}" dt="2021-03-12T21:11:23.077" v="1976" actId="1076"/>
          <ac:picMkLst>
            <pc:docMk/>
            <pc:sldMk cId="3459099657" sldId="335"/>
            <ac:picMk id="15" creationId="{9F14938E-CDEC-4FE7-B1C0-B29F6020A33C}"/>
          </ac:picMkLst>
        </pc:picChg>
      </pc:sldChg>
      <pc:sldChg chg="modSp mod">
        <pc:chgData name="Lisa Pyron" userId="b2f4bcae-12d3-4383-b691-90afde70c33d" providerId="ADAL" clId="{9752FE86-7012-4EFB-A231-C121ED1F431B}" dt="2021-03-12T19:44:22.321" v="1724" actId="20577"/>
        <pc:sldMkLst>
          <pc:docMk/>
          <pc:sldMk cId="2830923832" sldId="734"/>
        </pc:sldMkLst>
        <pc:spChg chg="mod">
          <ac:chgData name="Lisa Pyron" userId="b2f4bcae-12d3-4383-b691-90afde70c33d" providerId="ADAL" clId="{9752FE86-7012-4EFB-A231-C121ED1F431B}" dt="2021-03-12T19:44:22.321" v="1724" actId="20577"/>
          <ac:spMkLst>
            <pc:docMk/>
            <pc:sldMk cId="2830923832" sldId="734"/>
            <ac:spMk id="16" creationId="{CB7AA4FC-0571-42DB-8E5C-21068690F13B}"/>
          </ac:spMkLst>
        </pc:spChg>
      </pc:sldChg>
      <pc:sldChg chg="addSp delSp modSp mod modClrScheme chgLayout">
        <pc:chgData name="Lisa Pyron" userId="b2f4bcae-12d3-4383-b691-90afde70c33d" providerId="ADAL" clId="{9752FE86-7012-4EFB-A231-C121ED1F431B}" dt="2021-03-12T19:43:31.510" v="1703" actId="1076"/>
        <pc:sldMkLst>
          <pc:docMk/>
          <pc:sldMk cId="3723653533" sldId="738"/>
        </pc:sldMkLst>
        <pc:spChg chg="add del mod ord">
          <ac:chgData name="Lisa Pyron" userId="b2f4bcae-12d3-4383-b691-90afde70c33d" providerId="ADAL" clId="{9752FE86-7012-4EFB-A231-C121ED1F431B}" dt="2021-03-12T19:43:22.496" v="1699" actId="700"/>
          <ac:spMkLst>
            <pc:docMk/>
            <pc:sldMk cId="3723653533" sldId="738"/>
            <ac:spMk id="2" creationId="{14F46CAB-6F66-4600-9D91-163F9773D6FD}"/>
          </ac:spMkLst>
        </pc:spChg>
        <pc:spChg chg="mod ord">
          <ac:chgData name="Lisa Pyron" userId="b2f4bcae-12d3-4383-b691-90afde70c33d" providerId="ADAL" clId="{9752FE86-7012-4EFB-A231-C121ED1F431B}" dt="2021-03-12T19:43:31.510" v="1703" actId="1076"/>
          <ac:spMkLst>
            <pc:docMk/>
            <pc:sldMk cId="3723653533" sldId="738"/>
            <ac:spMk id="3" creationId="{E4AAE682-1960-472B-82DB-7245BE03D35E}"/>
          </ac:spMkLst>
        </pc:spChg>
        <pc:picChg chg="add del mod">
          <ac:chgData name="Lisa Pyron" userId="b2f4bcae-12d3-4383-b691-90afde70c33d" providerId="ADAL" clId="{9752FE86-7012-4EFB-A231-C121ED1F431B}" dt="2021-03-12T19:43:25.061" v="1700" actId="478"/>
          <ac:picMkLst>
            <pc:docMk/>
            <pc:sldMk cId="3723653533" sldId="738"/>
            <ac:picMk id="4" creationId="{48A69383-911E-435B-9264-2C6846968D20}"/>
          </ac:picMkLst>
        </pc:picChg>
      </pc:sldChg>
      <pc:sldChg chg="modSp del mod">
        <pc:chgData name="Lisa Pyron" userId="b2f4bcae-12d3-4383-b691-90afde70c33d" providerId="ADAL" clId="{9752FE86-7012-4EFB-A231-C121ED1F431B}" dt="2021-03-12T16:39:42.173" v="422" actId="47"/>
        <pc:sldMkLst>
          <pc:docMk/>
          <pc:sldMk cId="1732959967" sldId="750"/>
        </pc:sldMkLst>
        <pc:picChg chg="mod">
          <ac:chgData name="Lisa Pyron" userId="b2f4bcae-12d3-4383-b691-90afde70c33d" providerId="ADAL" clId="{9752FE86-7012-4EFB-A231-C121ED1F431B}" dt="2021-03-12T16:38:10.908" v="377" actId="1076"/>
          <ac:picMkLst>
            <pc:docMk/>
            <pc:sldMk cId="1732959967" sldId="750"/>
            <ac:picMk id="5" creationId="{72C3501B-D310-4989-AF8E-DFF197C91D9E}"/>
          </ac:picMkLst>
        </pc:picChg>
        <pc:picChg chg="mod">
          <ac:chgData name="Lisa Pyron" userId="b2f4bcae-12d3-4383-b691-90afde70c33d" providerId="ADAL" clId="{9752FE86-7012-4EFB-A231-C121ED1F431B}" dt="2021-03-12T16:38:14.003" v="378" actId="1076"/>
          <ac:picMkLst>
            <pc:docMk/>
            <pc:sldMk cId="1732959967" sldId="750"/>
            <ac:picMk id="9" creationId="{BB8BFD71-8BF9-4279-B8A3-3483F860A94D}"/>
          </ac:picMkLst>
        </pc:picChg>
      </pc:sldChg>
      <pc:sldChg chg="del">
        <pc:chgData name="Lisa Pyron" userId="b2f4bcae-12d3-4383-b691-90afde70c33d" providerId="ADAL" clId="{9752FE86-7012-4EFB-A231-C121ED1F431B}" dt="2021-03-12T16:40:06.979" v="439" actId="47"/>
        <pc:sldMkLst>
          <pc:docMk/>
          <pc:sldMk cId="3452914735" sldId="751"/>
        </pc:sldMkLst>
      </pc:sldChg>
      <pc:sldChg chg="modSp mod modNotesTx">
        <pc:chgData name="Lisa Pyron" userId="b2f4bcae-12d3-4383-b691-90afde70c33d" providerId="ADAL" clId="{9752FE86-7012-4EFB-A231-C121ED1F431B}" dt="2021-03-12T16:43:36.579" v="460" actId="20577"/>
        <pc:sldMkLst>
          <pc:docMk/>
          <pc:sldMk cId="3284975813" sldId="753"/>
        </pc:sldMkLst>
        <pc:spChg chg="mod">
          <ac:chgData name="Lisa Pyron" userId="b2f4bcae-12d3-4383-b691-90afde70c33d" providerId="ADAL" clId="{9752FE86-7012-4EFB-A231-C121ED1F431B}" dt="2021-03-12T16:43:36.579" v="460" actId="20577"/>
          <ac:spMkLst>
            <pc:docMk/>
            <pc:sldMk cId="3284975813" sldId="753"/>
            <ac:spMk id="2" creationId="{9395A5D6-1962-47E2-889C-CC0E1A5BDE6F}"/>
          </ac:spMkLst>
        </pc:spChg>
      </pc:sldChg>
      <pc:sldChg chg="modSp mod ord">
        <pc:chgData name="Lisa Pyron" userId="b2f4bcae-12d3-4383-b691-90afde70c33d" providerId="ADAL" clId="{9752FE86-7012-4EFB-A231-C121ED1F431B}" dt="2021-03-12T21:13:05.168" v="1990" actId="20577"/>
        <pc:sldMkLst>
          <pc:docMk/>
          <pc:sldMk cId="2027458267" sldId="757"/>
        </pc:sldMkLst>
        <pc:spChg chg="mod">
          <ac:chgData name="Lisa Pyron" userId="b2f4bcae-12d3-4383-b691-90afde70c33d" providerId="ADAL" clId="{9752FE86-7012-4EFB-A231-C121ED1F431B}" dt="2021-03-12T21:13:05.168" v="1990" actId="20577"/>
          <ac:spMkLst>
            <pc:docMk/>
            <pc:sldMk cId="2027458267" sldId="757"/>
            <ac:spMk id="12" creationId="{21A5D5CC-E756-4649-B551-603A89F2ACD6}"/>
          </ac:spMkLst>
        </pc:spChg>
      </pc:sldChg>
      <pc:sldChg chg="modSp mod ord">
        <pc:chgData name="Lisa Pyron" userId="b2f4bcae-12d3-4383-b691-90afde70c33d" providerId="ADAL" clId="{9752FE86-7012-4EFB-A231-C121ED1F431B}" dt="2021-03-12T21:12:23.571" v="1979" actId="20577"/>
        <pc:sldMkLst>
          <pc:docMk/>
          <pc:sldMk cId="2728304534" sldId="758"/>
        </pc:sldMkLst>
        <pc:spChg chg="mod">
          <ac:chgData name="Lisa Pyron" userId="b2f4bcae-12d3-4383-b691-90afde70c33d" providerId="ADAL" clId="{9752FE86-7012-4EFB-A231-C121ED1F431B}" dt="2021-03-12T21:12:23.571" v="1979" actId="20577"/>
          <ac:spMkLst>
            <pc:docMk/>
            <pc:sldMk cId="2728304534" sldId="758"/>
            <ac:spMk id="8" creationId="{20863B5B-F88E-412F-AAD5-0F772A7E750F}"/>
          </ac:spMkLst>
        </pc:spChg>
      </pc:sldChg>
      <pc:sldChg chg="add del">
        <pc:chgData name="Lisa Pyron" userId="b2f4bcae-12d3-4383-b691-90afde70c33d" providerId="ADAL" clId="{9752FE86-7012-4EFB-A231-C121ED1F431B}" dt="2021-03-12T18:57:29.447" v="1671" actId="2696"/>
        <pc:sldMkLst>
          <pc:docMk/>
          <pc:sldMk cId="4207698132" sldId="760"/>
        </pc:sldMkLst>
      </pc:sldChg>
      <pc:sldChg chg="add del">
        <pc:chgData name="Lisa Pyron" userId="b2f4bcae-12d3-4383-b691-90afde70c33d" providerId="ADAL" clId="{9752FE86-7012-4EFB-A231-C121ED1F431B}" dt="2021-03-12T18:57:32.255" v="1672" actId="2696"/>
        <pc:sldMkLst>
          <pc:docMk/>
          <pc:sldMk cId="455122561" sldId="761"/>
        </pc:sldMkLst>
      </pc:sldChg>
      <pc:sldChg chg="modSp mod">
        <pc:chgData name="Lisa Pyron" userId="b2f4bcae-12d3-4383-b691-90afde70c33d" providerId="ADAL" clId="{9752FE86-7012-4EFB-A231-C121ED1F431B}" dt="2021-03-12T16:40:40.474" v="449" actId="20577"/>
        <pc:sldMkLst>
          <pc:docMk/>
          <pc:sldMk cId="3939640876" sldId="772"/>
        </pc:sldMkLst>
        <pc:spChg chg="mod">
          <ac:chgData name="Lisa Pyron" userId="b2f4bcae-12d3-4383-b691-90afde70c33d" providerId="ADAL" clId="{9752FE86-7012-4EFB-A231-C121ED1F431B}" dt="2021-03-12T16:40:40.474" v="449" actId="20577"/>
          <ac:spMkLst>
            <pc:docMk/>
            <pc:sldMk cId="3939640876" sldId="772"/>
            <ac:spMk id="13" creationId="{0F080F8E-852D-40BB-AA65-F18AE556FF7E}"/>
          </ac:spMkLst>
        </pc:spChg>
      </pc:sldChg>
      <pc:sldChg chg="addSp delSp modSp new mod modClrScheme chgLayout">
        <pc:chgData name="Lisa Pyron" userId="b2f4bcae-12d3-4383-b691-90afde70c33d" providerId="ADAL" clId="{9752FE86-7012-4EFB-A231-C121ED1F431B}" dt="2021-03-12T19:54:07.014" v="1894" actId="1076"/>
        <pc:sldMkLst>
          <pc:docMk/>
          <pc:sldMk cId="651399762" sldId="773"/>
        </pc:sldMkLst>
        <pc:spChg chg="del">
          <ac:chgData name="Lisa Pyron" userId="b2f4bcae-12d3-4383-b691-90afde70c33d" providerId="ADAL" clId="{9752FE86-7012-4EFB-A231-C121ED1F431B}" dt="2021-03-12T17:37:44.558" v="742" actId="478"/>
          <ac:spMkLst>
            <pc:docMk/>
            <pc:sldMk cId="651399762" sldId="773"/>
            <ac:spMk id="2" creationId="{0B5BF00E-1052-4BCF-B438-C0EE143196D8}"/>
          </ac:spMkLst>
        </pc:spChg>
        <pc:spChg chg="mod ord">
          <ac:chgData name="Lisa Pyron" userId="b2f4bcae-12d3-4383-b691-90afde70c33d" providerId="ADAL" clId="{9752FE86-7012-4EFB-A231-C121ED1F431B}" dt="2021-03-12T19:54:04.986" v="1893" actId="1076"/>
          <ac:spMkLst>
            <pc:docMk/>
            <pc:sldMk cId="651399762" sldId="773"/>
            <ac:spMk id="3" creationId="{A1CA3C5A-F31E-4480-983B-BAF7A56C7BD0}"/>
          </ac:spMkLst>
        </pc:spChg>
        <pc:spChg chg="add del mod ord">
          <ac:chgData name="Lisa Pyron" userId="b2f4bcae-12d3-4383-b691-90afde70c33d" providerId="ADAL" clId="{9752FE86-7012-4EFB-A231-C121ED1F431B}" dt="2021-03-12T18:57:59.065" v="1674" actId="478"/>
          <ac:spMkLst>
            <pc:docMk/>
            <pc:sldMk cId="651399762" sldId="773"/>
            <ac:spMk id="6" creationId="{B3CD217D-660A-4871-A147-4185FB8EE909}"/>
          </ac:spMkLst>
        </pc:spChg>
        <pc:picChg chg="add mod">
          <ac:chgData name="Lisa Pyron" userId="b2f4bcae-12d3-4383-b691-90afde70c33d" providerId="ADAL" clId="{9752FE86-7012-4EFB-A231-C121ED1F431B}" dt="2021-03-12T19:54:07.014" v="1894" actId="1076"/>
          <ac:picMkLst>
            <pc:docMk/>
            <pc:sldMk cId="651399762" sldId="773"/>
            <ac:picMk id="5" creationId="{0929B266-BC38-48D7-8FD0-3FD6251C95C9}"/>
          </ac:picMkLst>
        </pc:picChg>
      </pc:sldChg>
      <pc:sldChg chg="add del">
        <pc:chgData name="Lisa Pyron" userId="b2f4bcae-12d3-4383-b691-90afde70c33d" providerId="ADAL" clId="{9752FE86-7012-4EFB-A231-C121ED1F431B}" dt="2021-03-12T17:31:13.436" v="505" actId="2696"/>
        <pc:sldMkLst>
          <pc:docMk/>
          <pc:sldMk cId="2962216153" sldId="773"/>
        </pc:sldMkLst>
      </pc:sldChg>
      <pc:sldChg chg="add del replId">
        <pc:chgData name="Lisa Pyron" userId="b2f4bcae-12d3-4383-b691-90afde70c33d" providerId="ADAL" clId="{9752FE86-7012-4EFB-A231-C121ED1F431B}" dt="2021-03-12T17:31:16.906" v="506" actId="2696"/>
        <pc:sldMkLst>
          <pc:docMk/>
          <pc:sldMk cId="1580643945" sldId="774"/>
        </pc:sldMkLst>
      </pc:sldChg>
      <pc:sldChg chg="del">
        <pc:chgData name="Lisa Pyron" userId="b2f4bcae-12d3-4383-b691-90afde70c33d" providerId="ADAL" clId="{9752FE86-7012-4EFB-A231-C121ED1F431B}" dt="2021-03-12T16:40:28.411" v="440" actId="47"/>
        <pc:sldMkLst>
          <pc:docMk/>
          <pc:sldMk cId="3312669546" sldId="774"/>
        </pc:sldMkLst>
      </pc:sldChg>
      <pc:sldChg chg="add del">
        <pc:chgData name="Lisa Pyron" userId="b2f4bcae-12d3-4383-b691-90afde70c33d" providerId="ADAL" clId="{9752FE86-7012-4EFB-A231-C121ED1F431B}" dt="2021-03-12T17:38:41.799" v="776" actId="2696"/>
        <pc:sldMkLst>
          <pc:docMk/>
          <pc:sldMk cId="3319737681" sldId="774"/>
        </pc:sldMkLst>
      </pc:sldChg>
      <pc:sldChg chg="addSp delSp modSp add mod modClrScheme chgLayout">
        <pc:chgData name="Lisa Pyron" userId="b2f4bcae-12d3-4383-b691-90afde70c33d" providerId="ADAL" clId="{9752FE86-7012-4EFB-A231-C121ED1F431B}" dt="2021-03-12T21:14:59.927" v="1992" actId="1076"/>
        <pc:sldMkLst>
          <pc:docMk/>
          <pc:sldMk cId="2883897456" sldId="775"/>
        </pc:sldMkLst>
        <pc:spChg chg="add del mod ord">
          <ac:chgData name="Lisa Pyron" userId="b2f4bcae-12d3-4383-b691-90afde70c33d" providerId="ADAL" clId="{9752FE86-7012-4EFB-A231-C121ED1F431B}" dt="2021-03-12T17:39:04.563" v="778" actId="700"/>
          <ac:spMkLst>
            <pc:docMk/>
            <pc:sldMk cId="2883897456" sldId="775"/>
            <ac:spMk id="2" creationId="{DAC932C1-ABCF-4F34-BB41-BE7B06DBC5B2}"/>
          </ac:spMkLst>
        </pc:spChg>
        <pc:spChg chg="add del mod ord">
          <ac:chgData name="Lisa Pyron" userId="b2f4bcae-12d3-4383-b691-90afde70c33d" providerId="ADAL" clId="{9752FE86-7012-4EFB-A231-C121ED1F431B}" dt="2021-03-12T17:39:47.381" v="781" actId="478"/>
          <ac:spMkLst>
            <pc:docMk/>
            <pc:sldMk cId="2883897456" sldId="775"/>
            <ac:spMk id="3" creationId="{D134AD6E-3C76-4DA6-BF5F-8181037F145F}"/>
          </ac:spMkLst>
        </pc:spChg>
        <pc:spChg chg="mod ord">
          <ac:chgData name="Lisa Pyron" userId="b2f4bcae-12d3-4383-b691-90afde70c33d" providerId="ADAL" clId="{9752FE86-7012-4EFB-A231-C121ED1F431B}" dt="2021-03-12T21:14:59.927" v="1992" actId="1076"/>
          <ac:spMkLst>
            <pc:docMk/>
            <pc:sldMk cId="2883897456" sldId="775"/>
            <ac:spMk id="8" creationId="{D9A77893-61CA-44A1-9F6F-15D19FBA71A2}"/>
          </ac:spMkLst>
        </pc:spChg>
        <pc:picChg chg="mod ord">
          <ac:chgData name="Lisa Pyron" userId="b2f4bcae-12d3-4383-b691-90afde70c33d" providerId="ADAL" clId="{9752FE86-7012-4EFB-A231-C121ED1F431B}" dt="2021-03-12T17:41:24.186" v="809" actId="14100"/>
          <ac:picMkLst>
            <pc:docMk/>
            <pc:sldMk cId="2883897456" sldId="775"/>
            <ac:picMk id="5" creationId="{A3659D5D-9847-4F57-A634-F76F710969E9}"/>
          </ac:picMkLst>
        </pc:picChg>
        <pc:picChg chg="mod">
          <ac:chgData name="Lisa Pyron" userId="b2f4bcae-12d3-4383-b691-90afde70c33d" providerId="ADAL" clId="{9752FE86-7012-4EFB-A231-C121ED1F431B}" dt="2021-03-12T17:41:30.854" v="812" actId="1076"/>
          <ac:picMkLst>
            <pc:docMk/>
            <pc:sldMk cId="2883897456" sldId="775"/>
            <ac:picMk id="7" creationId="{3AABC03E-9981-4FDC-A3C9-0B525C54C7D5}"/>
          </ac:picMkLst>
        </pc:picChg>
      </pc:sldChg>
      <pc:sldChg chg="delSp modSp add mod modClrScheme chgLayout">
        <pc:chgData name="Lisa Pyron" userId="b2f4bcae-12d3-4383-b691-90afde70c33d" providerId="ADAL" clId="{9752FE86-7012-4EFB-A231-C121ED1F431B}" dt="2021-03-12T19:56:32.836" v="1895" actId="1076"/>
        <pc:sldMkLst>
          <pc:docMk/>
          <pc:sldMk cId="4251228393" sldId="776"/>
        </pc:sldMkLst>
        <pc:spChg chg="mod ord">
          <ac:chgData name="Lisa Pyron" userId="b2f4bcae-12d3-4383-b691-90afde70c33d" providerId="ADAL" clId="{9752FE86-7012-4EFB-A231-C121ED1F431B}" dt="2021-03-12T19:56:32.836" v="1895" actId="1076"/>
          <ac:spMkLst>
            <pc:docMk/>
            <pc:sldMk cId="4251228393" sldId="776"/>
            <ac:spMk id="3" creationId="{DB206A9F-17AD-44B8-8FEB-9B4500EEC132}"/>
          </ac:spMkLst>
        </pc:spChg>
        <pc:spChg chg="mod ord">
          <ac:chgData name="Lisa Pyron" userId="b2f4bcae-12d3-4383-b691-90afde70c33d" providerId="ADAL" clId="{9752FE86-7012-4EFB-A231-C121ED1F431B}" dt="2021-03-12T17:40:13.572" v="787" actId="700"/>
          <ac:spMkLst>
            <pc:docMk/>
            <pc:sldMk cId="4251228393" sldId="776"/>
            <ac:spMk id="8" creationId="{D9A77893-61CA-44A1-9F6F-15D19FBA71A2}"/>
          </ac:spMkLst>
        </pc:spChg>
        <pc:spChg chg="del mod ord">
          <ac:chgData name="Lisa Pyron" userId="b2f4bcae-12d3-4383-b691-90afde70c33d" providerId="ADAL" clId="{9752FE86-7012-4EFB-A231-C121ED1F431B}" dt="2021-03-12T17:40:53.375" v="802" actId="478"/>
          <ac:spMkLst>
            <pc:docMk/>
            <pc:sldMk cId="4251228393" sldId="776"/>
            <ac:spMk id="10" creationId="{6005E249-A51C-4091-B088-6169F9658CF5}"/>
          </ac:spMkLst>
        </pc:spChg>
        <pc:picChg chg="mod">
          <ac:chgData name="Lisa Pyron" userId="b2f4bcae-12d3-4383-b691-90afde70c33d" providerId="ADAL" clId="{9752FE86-7012-4EFB-A231-C121ED1F431B}" dt="2021-03-12T18:26:37.853" v="1074" actId="14100"/>
          <ac:picMkLst>
            <pc:docMk/>
            <pc:sldMk cId="4251228393" sldId="776"/>
            <ac:picMk id="4" creationId="{3849DEAA-A2E4-4091-8871-A7D450A97D39}"/>
          </ac:picMkLst>
        </pc:picChg>
      </pc:sldChg>
      <pc:sldChg chg="addSp delSp modSp add mod modClrScheme chgLayout">
        <pc:chgData name="Lisa Pyron" userId="b2f4bcae-12d3-4383-b691-90afde70c33d" providerId="ADAL" clId="{9752FE86-7012-4EFB-A231-C121ED1F431B}" dt="2021-03-12T18:27:16.749" v="1110" actId="20577"/>
        <pc:sldMkLst>
          <pc:docMk/>
          <pc:sldMk cId="311367404" sldId="777"/>
        </pc:sldMkLst>
        <pc:spChg chg="mod ord">
          <ac:chgData name="Lisa Pyron" userId="b2f4bcae-12d3-4383-b691-90afde70c33d" providerId="ADAL" clId="{9752FE86-7012-4EFB-A231-C121ED1F431B}" dt="2021-03-12T18:27:16.749" v="1110" actId="20577"/>
          <ac:spMkLst>
            <pc:docMk/>
            <pc:sldMk cId="311367404" sldId="777"/>
            <ac:spMk id="3" creationId="{DB206A9F-17AD-44B8-8FEB-9B4500EEC132}"/>
          </ac:spMkLst>
        </pc:spChg>
        <pc:spChg chg="del mod ord">
          <ac:chgData name="Lisa Pyron" userId="b2f4bcae-12d3-4383-b691-90afde70c33d" providerId="ADAL" clId="{9752FE86-7012-4EFB-A231-C121ED1F431B}" dt="2021-03-12T17:42:07.462" v="815" actId="478"/>
          <ac:spMkLst>
            <pc:docMk/>
            <pc:sldMk cId="311367404" sldId="777"/>
            <ac:spMk id="5" creationId="{6FFC776B-DF2F-4C87-B8CE-D75668FC3E0C}"/>
          </ac:spMkLst>
        </pc:spChg>
        <pc:spChg chg="add del mod">
          <ac:chgData name="Lisa Pyron" userId="b2f4bcae-12d3-4383-b691-90afde70c33d" providerId="ADAL" clId="{9752FE86-7012-4EFB-A231-C121ED1F431B}" dt="2021-03-12T17:42:13.100" v="816" actId="478"/>
          <ac:spMkLst>
            <pc:docMk/>
            <pc:sldMk cId="311367404" sldId="777"/>
            <ac:spMk id="6" creationId="{26B5110E-5A50-4CDB-B3AF-1BBE0AA756B1}"/>
          </ac:spMkLst>
        </pc:spChg>
        <pc:spChg chg="mod ord">
          <ac:chgData name="Lisa Pyron" userId="b2f4bcae-12d3-4383-b691-90afde70c33d" providerId="ADAL" clId="{9752FE86-7012-4EFB-A231-C121ED1F431B}" dt="2021-03-12T17:41:59.097" v="814" actId="700"/>
          <ac:spMkLst>
            <pc:docMk/>
            <pc:sldMk cId="311367404" sldId="777"/>
            <ac:spMk id="8" creationId="{D9A77893-61CA-44A1-9F6F-15D19FBA71A2}"/>
          </ac:spMkLst>
        </pc:spChg>
        <pc:picChg chg="mod ord">
          <ac:chgData name="Lisa Pyron" userId="b2f4bcae-12d3-4383-b691-90afde70c33d" providerId="ADAL" clId="{9752FE86-7012-4EFB-A231-C121ED1F431B}" dt="2021-03-12T17:53:19.468" v="960" actId="1076"/>
          <ac:picMkLst>
            <pc:docMk/>
            <pc:sldMk cId="311367404" sldId="777"/>
            <ac:picMk id="2" creationId="{F6087362-4B19-48CA-A99F-592B1CD5F280}"/>
          </ac:picMkLst>
        </pc:picChg>
        <pc:picChg chg="add mod">
          <ac:chgData name="Lisa Pyron" userId="b2f4bcae-12d3-4383-b691-90afde70c33d" providerId="ADAL" clId="{9752FE86-7012-4EFB-A231-C121ED1F431B}" dt="2021-03-12T17:53:21.747" v="961" actId="1076"/>
          <ac:picMkLst>
            <pc:docMk/>
            <pc:sldMk cId="311367404" sldId="777"/>
            <ac:picMk id="9" creationId="{D98F9AA9-8D63-48BB-91D1-C42247D6B254}"/>
          </ac:picMkLst>
        </pc:picChg>
      </pc:sldChg>
      <pc:sldChg chg="addSp delSp modSp add mod modClrScheme chgLayout">
        <pc:chgData name="Lisa Pyron" userId="b2f4bcae-12d3-4383-b691-90afde70c33d" providerId="ADAL" clId="{9752FE86-7012-4EFB-A231-C121ED1F431B}" dt="2021-03-12T19:57:49.759" v="1900" actId="1076"/>
        <pc:sldMkLst>
          <pc:docMk/>
          <pc:sldMk cId="1375780383" sldId="778"/>
        </pc:sldMkLst>
        <pc:spChg chg="mod ord">
          <ac:chgData name="Lisa Pyron" userId="b2f4bcae-12d3-4383-b691-90afde70c33d" providerId="ADAL" clId="{9752FE86-7012-4EFB-A231-C121ED1F431B}" dt="2021-03-12T17:42:38.256" v="820" actId="700"/>
          <ac:spMkLst>
            <pc:docMk/>
            <pc:sldMk cId="1375780383" sldId="778"/>
            <ac:spMk id="8" creationId="{D9A77893-61CA-44A1-9F6F-15D19FBA71A2}"/>
          </ac:spMkLst>
        </pc:spChg>
        <pc:spChg chg="mod ord">
          <ac:chgData name="Lisa Pyron" userId="b2f4bcae-12d3-4383-b691-90afde70c33d" providerId="ADAL" clId="{9752FE86-7012-4EFB-A231-C121ED1F431B}" dt="2021-03-12T19:57:42.960" v="1899" actId="1076"/>
          <ac:spMkLst>
            <pc:docMk/>
            <pc:sldMk cId="1375780383" sldId="778"/>
            <ac:spMk id="10" creationId="{6005E249-A51C-4091-B088-6169F9658CF5}"/>
          </ac:spMkLst>
        </pc:spChg>
        <pc:spChg chg="mod">
          <ac:chgData name="Lisa Pyron" userId="b2f4bcae-12d3-4383-b691-90afde70c33d" providerId="ADAL" clId="{9752FE86-7012-4EFB-A231-C121ED1F431B}" dt="2021-03-12T19:57:49.759" v="1900" actId="1076"/>
          <ac:spMkLst>
            <pc:docMk/>
            <pc:sldMk cId="1375780383" sldId="778"/>
            <ac:spMk id="11" creationId="{9BD5A876-7BF2-442D-A76C-C283FFC55C2C}"/>
          </ac:spMkLst>
        </pc:spChg>
        <pc:picChg chg="mod ord">
          <ac:chgData name="Lisa Pyron" userId="b2f4bcae-12d3-4383-b691-90afde70c33d" providerId="ADAL" clId="{9752FE86-7012-4EFB-A231-C121ED1F431B}" dt="2021-03-12T17:55:32.193" v="989" actId="1076"/>
          <ac:picMkLst>
            <pc:docMk/>
            <pc:sldMk cId="1375780383" sldId="778"/>
            <ac:picMk id="6" creationId="{2E7D43F4-0220-4D94-9BFC-A1CDC4B7C9D7}"/>
          </ac:picMkLst>
        </pc:picChg>
        <pc:picChg chg="add del mod">
          <ac:chgData name="Lisa Pyron" userId="b2f4bcae-12d3-4383-b691-90afde70c33d" providerId="ADAL" clId="{9752FE86-7012-4EFB-A231-C121ED1F431B}" dt="2021-03-12T17:55:24.734" v="986" actId="478"/>
          <ac:picMkLst>
            <pc:docMk/>
            <pc:sldMk cId="1375780383" sldId="778"/>
            <ac:picMk id="9" creationId="{FA64752D-03C2-4B4B-AFBF-0778C4F52FB6}"/>
          </ac:picMkLst>
        </pc:picChg>
      </pc:sldChg>
      <pc:sldChg chg="addSp delSp modSp add mod ord modClrScheme chgLayout">
        <pc:chgData name="Lisa Pyron" userId="b2f4bcae-12d3-4383-b691-90afde70c33d" providerId="ADAL" clId="{9752FE86-7012-4EFB-A231-C121ED1F431B}" dt="2021-03-12T17:54:21.580" v="974" actId="1076"/>
        <pc:sldMkLst>
          <pc:docMk/>
          <pc:sldMk cId="1288056515" sldId="779"/>
        </pc:sldMkLst>
        <pc:spChg chg="mod ord">
          <ac:chgData name="Lisa Pyron" userId="b2f4bcae-12d3-4383-b691-90afde70c33d" providerId="ADAL" clId="{9752FE86-7012-4EFB-A231-C121ED1F431B}" dt="2021-03-12T17:43:40.541" v="848" actId="700"/>
          <ac:spMkLst>
            <pc:docMk/>
            <pc:sldMk cId="1288056515" sldId="779"/>
            <ac:spMk id="8" creationId="{D9A77893-61CA-44A1-9F6F-15D19FBA71A2}"/>
          </ac:spMkLst>
        </pc:spChg>
        <pc:spChg chg="del mod ord">
          <ac:chgData name="Lisa Pyron" userId="b2f4bcae-12d3-4383-b691-90afde70c33d" providerId="ADAL" clId="{9752FE86-7012-4EFB-A231-C121ED1F431B}" dt="2021-03-12T17:43:57.657" v="852" actId="478"/>
          <ac:spMkLst>
            <pc:docMk/>
            <pc:sldMk cId="1288056515" sldId="779"/>
            <ac:spMk id="10" creationId="{6005E249-A51C-4091-B088-6169F9658CF5}"/>
          </ac:spMkLst>
        </pc:spChg>
        <pc:spChg chg="mod">
          <ac:chgData name="Lisa Pyron" userId="b2f4bcae-12d3-4383-b691-90afde70c33d" providerId="ADAL" clId="{9752FE86-7012-4EFB-A231-C121ED1F431B}" dt="2021-03-12T17:44:00.472" v="853" actId="1076"/>
          <ac:spMkLst>
            <pc:docMk/>
            <pc:sldMk cId="1288056515" sldId="779"/>
            <ac:spMk id="11" creationId="{9BD5A876-7BF2-442D-A76C-C283FFC55C2C}"/>
          </ac:spMkLst>
        </pc:spChg>
        <pc:picChg chg="mod ord">
          <ac:chgData name="Lisa Pyron" userId="b2f4bcae-12d3-4383-b691-90afde70c33d" providerId="ADAL" clId="{9752FE86-7012-4EFB-A231-C121ED1F431B}" dt="2021-03-12T17:54:21.580" v="974" actId="1076"/>
          <ac:picMkLst>
            <pc:docMk/>
            <pc:sldMk cId="1288056515" sldId="779"/>
            <ac:picMk id="5" creationId="{AD938B6A-332A-4BA2-8220-DEFE12B83199}"/>
          </ac:picMkLst>
        </pc:picChg>
        <pc:picChg chg="add mod">
          <ac:chgData name="Lisa Pyron" userId="b2f4bcae-12d3-4383-b691-90afde70c33d" providerId="ADAL" clId="{9752FE86-7012-4EFB-A231-C121ED1F431B}" dt="2021-03-12T17:54:18.251" v="973" actId="1076"/>
          <ac:picMkLst>
            <pc:docMk/>
            <pc:sldMk cId="1288056515" sldId="779"/>
            <ac:picMk id="9" creationId="{3E3511BE-0EBE-4EE8-8A7F-5BD8D7B05728}"/>
          </ac:picMkLst>
        </pc:picChg>
      </pc:sldChg>
      <pc:sldChg chg="addSp delSp modSp add mod ord modClrScheme chgLayout">
        <pc:chgData name="Lisa Pyron" userId="b2f4bcae-12d3-4383-b691-90afde70c33d" providerId="ADAL" clId="{9752FE86-7012-4EFB-A231-C121ED1F431B}" dt="2021-03-12T21:17:04.752" v="2002" actId="14100"/>
        <pc:sldMkLst>
          <pc:docMk/>
          <pc:sldMk cId="4112148358" sldId="780"/>
        </pc:sldMkLst>
        <pc:spChg chg="add del mod">
          <ac:chgData name="Lisa Pyron" userId="b2f4bcae-12d3-4383-b691-90afde70c33d" providerId="ADAL" clId="{9752FE86-7012-4EFB-A231-C121ED1F431B}" dt="2021-03-12T17:50:12.829" v="920" actId="478"/>
          <ac:spMkLst>
            <pc:docMk/>
            <pc:sldMk cId="4112148358" sldId="780"/>
            <ac:spMk id="3" creationId="{245A4ED0-4C35-4A60-A360-323AA0458B48}"/>
          </ac:spMkLst>
        </pc:spChg>
        <pc:spChg chg="mod ord">
          <ac:chgData name="Lisa Pyron" userId="b2f4bcae-12d3-4383-b691-90afde70c33d" providerId="ADAL" clId="{9752FE86-7012-4EFB-A231-C121ED1F431B}" dt="2021-03-12T17:50:04.851" v="918" actId="700"/>
          <ac:spMkLst>
            <pc:docMk/>
            <pc:sldMk cId="4112148358" sldId="780"/>
            <ac:spMk id="8" creationId="{D9A77893-61CA-44A1-9F6F-15D19FBA71A2}"/>
          </ac:spMkLst>
        </pc:spChg>
        <pc:spChg chg="del mod ord">
          <ac:chgData name="Lisa Pyron" userId="b2f4bcae-12d3-4383-b691-90afde70c33d" providerId="ADAL" clId="{9752FE86-7012-4EFB-A231-C121ED1F431B}" dt="2021-03-12T17:50:08.601" v="919" actId="478"/>
          <ac:spMkLst>
            <pc:docMk/>
            <pc:sldMk cId="4112148358" sldId="780"/>
            <ac:spMk id="10" creationId="{6005E249-A51C-4091-B088-6169F9658CF5}"/>
          </ac:spMkLst>
        </pc:spChg>
        <pc:spChg chg="mod">
          <ac:chgData name="Lisa Pyron" userId="b2f4bcae-12d3-4383-b691-90afde70c33d" providerId="ADAL" clId="{9752FE86-7012-4EFB-A231-C121ED1F431B}" dt="2021-03-12T21:17:04.752" v="2002" actId="14100"/>
          <ac:spMkLst>
            <pc:docMk/>
            <pc:sldMk cId="4112148358" sldId="780"/>
            <ac:spMk id="11" creationId="{9BD5A876-7BF2-442D-A76C-C283FFC55C2C}"/>
          </ac:spMkLst>
        </pc:spChg>
        <pc:picChg chg="mod">
          <ac:chgData name="Lisa Pyron" userId="b2f4bcae-12d3-4383-b691-90afde70c33d" providerId="ADAL" clId="{9752FE86-7012-4EFB-A231-C121ED1F431B}" dt="2021-03-12T18:26:46.160" v="1075" actId="1076"/>
          <ac:picMkLst>
            <pc:docMk/>
            <pc:sldMk cId="4112148358" sldId="780"/>
            <ac:picMk id="6" creationId="{2110007C-F986-435E-986B-75B2DF689FC9}"/>
          </ac:picMkLst>
        </pc:picChg>
        <pc:picChg chg="add mod">
          <ac:chgData name="Lisa Pyron" userId="b2f4bcae-12d3-4383-b691-90afde70c33d" providerId="ADAL" clId="{9752FE86-7012-4EFB-A231-C121ED1F431B}" dt="2021-03-12T17:50:35.945" v="928" actId="1076"/>
          <ac:picMkLst>
            <pc:docMk/>
            <pc:sldMk cId="4112148358" sldId="780"/>
            <ac:picMk id="9" creationId="{B02C5C81-776F-4EB2-95D1-896213E5E1F3}"/>
          </ac:picMkLst>
        </pc:picChg>
      </pc:sldChg>
      <pc:sldChg chg="addSp delSp modSp add mod modClrScheme chgLayout">
        <pc:chgData name="Lisa Pyron" userId="b2f4bcae-12d3-4383-b691-90afde70c33d" providerId="ADAL" clId="{9752FE86-7012-4EFB-A231-C121ED1F431B}" dt="2021-03-12T18:40:23.262" v="1164" actId="20577"/>
        <pc:sldMkLst>
          <pc:docMk/>
          <pc:sldMk cId="2083398498" sldId="781"/>
        </pc:sldMkLst>
        <pc:spChg chg="add del mod">
          <ac:chgData name="Lisa Pyron" userId="b2f4bcae-12d3-4383-b691-90afde70c33d" providerId="ADAL" clId="{9752FE86-7012-4EFB-A231-C121ED1F431B}" dt="2021-03-12T17:44:33.053" v="858" actId="478"/>
          <ac:spMkLst>
            <pc:docMk/>
            <pc:sldMk cId="2083398498" sldId="781"/>
            <ac:spMk id="4" creationId="{33A5410E-2FC2-4EB8-B8EC-90CD6B95F93B}"/>
          </ac:spMkLst>
        </pc:spChg>
        <pc:spChg chg="mod ord">
          <ac:chgData name="Lisa Pyron" userId="b2f4bcae-12d3-4383-b691-90afde70c33d" providerId="ADAL" clId="{9752FE86-7012-4EFB-A231-C121ED1F431B}" dt="2021-03-12T18:40:23.262" v="1164" actId="20577"/>
          <ac:spMkLst>
            <pc:docMk/>
            <pc:sldMk cId="2083398498" sldId="781"/>
            <ac:spMk id="8" creationId="{D9A77893-61CA-44A1-9F6F-15D19FBA71A2}"/>
          </ac:spMkLst>
        </pc:spChg>
        <pc:spChg chg="del mod ord">
          <ac:chgData name="Lisa Pyron" userId="b2f4bcae-12d3-4383-b691-90afde70c33d" providerId="ADAL" clId="{9752FE86-7012-4EFB-A231-C121ED1F431B}" dt="2021-03-12T17:44:30.718" v="857" actId="478"/>
          <ac:spMkLst>
            <pc:docMk/>
            <pc:sldMk cId="2083398498" sldId="781"/>
            <ac:spMk id="10" creationId="{6005E249-A51C-4091-B088-6169F9658CF5}"/>
          </ac:spMkLst>
        </pc:spChg>
        <pc:picChg chg="mod">
          <ac:chgData name="Lisa Pyron" userId="b2f4bcae-12d3-4383-b691-90afde70c33d" providerId="ADAL" clId="{9752FE86-7012-4EFB-A231-C121ED1F431B}" dt="2021-03-12T17:57:15.588" v="1012" actId="1076"/>
          <ac:picMkLst>
            <pc:docMk/>
            <pc:sldMk cId="2083398498" sldId="781"/>
            <ac:picMk id="3" creationId="{1B3F3817-AC8A-457D-B682-F7F9566A201D}"/>
          </ac:picMkLst>
        </pc:picChg>
        <pc:picChg chg="add mod">
          <ac:chgData name="Lisa Pyron" userId="b2f4bcae-12d3-4383-b691-90afde70c33d" providerId="ADAL" clId="{9752FE86-7012-4EFB-A231-C121ED1F431B}" dt="2021-03-12T17:57:14.154" v="1011" actId="1076"/>
          <ac:picMkLst>
            <pc:docMk/>
            <pc:sldMk cId="2083398498" sldId="781"/>
            <ac:picMk id="9" creationId="{374EDA29-E367-4B6C-ABAD-0955BEFC6845}"/>
          </ac:picMkLst>
        </pc:picChg>
      </pc:sldChg>
      <pc:sldChg chg="addSp delSp modSp add mod modClrScheme chgLayout">
        <pc:chgData name="Lisa Pyron" userId="b2f4bcae-12d3-4383-b691-90afde70c33d" providerId="ADAL" clId="{9752FE86-7012-4EFB-A231-C121ED1F431B}" dt="2021-03-12T18:56:58.388" v="1668" actId="6549"/>
        <pc:sldMkLst>
          <pc:docMk/>
          <pc:sldMk cId="2836211844" sldId="782"/>
        </pc:sldMkLst>
        <pc:spChg chg="mod ord">
          <ac:chgData name="Lisa Pyron" userId="b2f4bcae-12d3-4383-b691-90afde70c33d" providerId="ADAL" clId="{9752FE86-7012-4EFB-A231-C121ED1F431B}" dt="2021-03-12T18:56:58.388" v="1668" actId="6549"/>
          <ac:spMkLst>
            <pc:docMk/>
            <pc:sldMk cId="2836211844" sldId="782"/>
            <ac:spMk id="3" creationId="{DB206A9F-17AD-44B8-8FEB-9B4500EEC132}"/>
          </ac:spMkLst>
        </pc:spChg>
        <pc:spChg chg="mod ord">
          <ac:chgData name="Lisa Pyron" userId="b2f4bcae-12d3-4383-b691-90afde70c33d" providerId="ADAL" clId="{9752FE86-7012-4EFB-A231-C121ED1F431B}" dt="2021-03-12T17:45:03.348" v="861" actId="700"/>
          <ac:spMkLst>
            <pc:docMk/>
            <pc:sldMk cId="2836211844" sldId="782"/>
            <ac:spMk id="8" creationId="{D9A77893-61CA-44A1-9F6F-15D19FBA71A2}"/>
          </ac:spMkLst>
        </pc:spChg>
        <pc:spChg chg="del mod ord">
          <ac:chgData name="Lisa Pyron" userId="b2f4bcae-12d3-4383-b691-90afde70c33d" providerId="ADAL" clId="{9752FE86-7012-4EFB-A231-C121ED1F431B}" dt="2021-03-12T17:45:18.716" v="865" actId="478"/>
          <ac:spMkLst>
            <pc:docMk/>
            <pc:sldMk cId="2836211844" sldId="782"/>
            <ac:spMk id="10" creationId="{6005E249-A51C-4091-B088-6169F9658CF5}"/>
          </ac:spMkLst>
        </pc:spChg>
        <pc:picChg chg="mod ord">
          <ac:chgData name="Lisa Pyron" userId="b2f4bcae-12d3-4383-b691-90afde70c33d" providerId="ADAL" clId="{9752FE86-7012-4EFB-A231-C121ED1F431B}" dt="2021-03-12T18:44:15.547" v="1216" actId="1076"/>
          <ac:picMkLst>
            <pc:docMk/>
            <pc:sldMk cId="2836211844" sldId="782"/>
            <ac:picMk id="5" creationId="{1DEE079F-6701-417A-8CFC-0006A909A9C1}"/>
          </ac:picMkLst>
        </pc:picChg>
        <pc:picChg chg="add mod">
          <ac:chgData name="Lisa Pyron" userId="b2f4bcae-12d3-4383-b691-90afde70c33d" providerId="ADAL" clId="{9752FE86-7012-4EFB-A231-C121ED1F431B}" dt="2021-03-12T18:44:12.933" v="1215" actId="1076"/>
          <ac:picMkLst>
            <pc:docMk/>
            <pc:sldMk cId="2836211844" sldId="782"/>
            <ac:picMk id="6" creationId="{5B0ED7E0-134F-4F37-9359-6A37802D0642}"/>
          </ac:picMkLst>
        </pc:picChg>
      </pc:sldChg>
      <pc:sldChg chg="add del">
        <pc:chgData name="Lisa Pyron" userId="b2f4bcae-12d3-4383-b691-90afde70c33d" providerId="ADAL" clId="{9752FE86-7012-4EFB-A231-C121ED1F431B}" dt="2021-03-12T17:47:16.127" v="911" actId="2696"/>
        <pc:sldMkLst>
          <pc:docMk/>
          <pc:sldMk cId="3913393819" sldId="783"/>
        </pc:sldMkLst>
      </pc:sldChg>
      <pc:sldChg chg="addSp delSp modSp add mod">
        <pc:chgData name="Lisa Pyron" userId="b2f4bcae-12d3-4383-b691-90afde70c33d" providerId="ADAL" clId="{9752FE86-7012-4EFB-A231-C121ED1F431B}" dt="2021-03-12T18:46:35.853" v="1255" actId="478"/>
        <pc:sldMkLst>
          <pc:docMk/>
          <pc:sldMk cId="152535376" sldId="784"/>
        </pc:sldMkLst>
        <pc:spChg chg="add mod">
          <ac:chgData name="Lisa Pyron" userId="b2f4bcae-12d3-4383-b691-90afde70c33d" providerId="ADAL" clId="{9752FE86-7012-4EFB-A231-C121ED1F431B}" dt="2021-03-12T18:28:48.043" v="1143" actId="1076"/>
          <ac:spMkLst>
            <pc:docMk/>
            <pc:sldMk cId="152535376" sldId="784"/>
            <ac:spMk id="3" creationId="{7A372CD7-C939-4951-860D-35A76F1D1FDB}"/>
          </ac:spMkLst>
        </pc:spChg>
        <pc:spChg chg="del mod">
          <ac:chgData name="Lisa Pyron" userId="b2f4bcae-12d3-4383-b691-90afde70c33d" providerId="ADAL" clId="{9752FE86-7012-4EFB-A231-C121ED1F431B}" dt="2021-03-12T18:28:26.660" v="1119" actId="478"/>
          <ac:spMkLst>
            <pc:docMk/>
            <pc:sldMk cId="152535376" sldId="784"/>
            <ac:spMk id="8" creationId="{D9A77893-61CA-44A1-9F6F-15D19FBA71A2}"/>
          </ac:spMkLst>
        </pc:spChg>
        <pc:spChg chg="del">
          <ac:chgData name="Lisa Pyron" userId="b2f4bcae-12d3-4383-b691-90afde70c33d" providerId="ADAL" clId="{9752FE86-7012-4EFB-A231-C121ED1F431B}" dt="2021-03-12T17:46:28.992" v="888" actId="478"/>
          <ac:spMkLst>
            <pc:docMk/>
            <pc:sldMk cId="152535376" sldId="784"/>
            <ac:spMk id="11" creationId="{9BD5A876-7BF2-442D-A76C-C283FFC55C2C}"/>
          </ac:spMkLst>
        </pc:spChg>
        <pc:spChg chg="add mod">
          <ac:chgData name="Lisa Pyron" userId="b2f4bcae-12d3-4383-b691-90afde70c33d" providerId="ADAL" clId="{9752FE86-7012-4EFB-A231-C121ED1F431B}" dt="2021-03-12T18:45:56.216" v="1250" actId="1076"/>
          <ac:spMkLst>
            <pc:docMk/>
            <pc:sldMk cId="152535376" sldId="784"/>
            <ac:spMk id="13" creationId="{61328724-94D2-4645-AC83-E71A42146A69}"/>
          </ac:spMkLst>
        </pc:spChg>
        <pc:spChg chg="add mod">
          <ac:chgData name="Lisa Pyron" userId="b2f4bcae-12d3-4383-b691-90afde70c33d" providerId="ADAL" clId="{9752FE86-7012-4EFB-A231-C121ED1F431B}" dt="2021-03-12T18:45:59.646" v="1251" actId="1076"/>
          <ac:spMkLst>
            <pc:docMk/>
            <pc:sldMk cId="152535376" sldId="784"/>
            <ac:spMk id="14" creationId="{B060DF1A-6D31-45CB-9AC3-47C7E9829EA0}"/>
          </ac:spMkLst>
        </pc:spChg>
        <pc:spChg chg="add del mod">
          <ac:chgData name="Lisa Pyron" userId="b2f4bcae-12d3-4383-b691-90afde70c33d" providerId="ADAL" clId="{9752FE86-7012-4EFB-A231-C121ED1F431B}" dt="2021-03-12T18:46:35.853" v="1255" actId="478"/>
          <ac:spMkLst>
            <pc:docMk/>
            <pc:sldMk cId="152535376" sldId="784"/>
            <ac:spMk id="15" creationId="{C8DC8F81-73D6-4730-84D4-F97A7D8404E6}"/>
          </ac:spMkLst>
        </pc:spChg>
        <pc:picChg chg="del">
          <ac:chgData name="Lisa Pyron" userId="b2f4bcae-12d3-4383-b691-90afde70c33d" providerId="ADAL" clId="{9752FE86-7012-4EFB-A231-C121ED1F431B}" dt="2021-03-12T17:46:25.229" v="887" actId="478"/>
          <ac:picMkLst>
            <pc:docMk/>
            <pc:sldMk cId="152535376" sldId="784"/>
            <ac:picMk id="5" creationId="{AD938B6A-332A-4BA2-8220-DEFE12B83199}"/>
          </ac:picMkLst>
        </pc:picChg>
        <pc:picChg chg="add del mod ord">
          <ac:chgData name="Lisa Pyron" userId="b2f4bcae-12d3-4383-b691-90afde70c33d" providerId="ADAL" clId="{9752FE86-7012-4EFB-A231-C121ED1F431B}" dt="2021-03-12T18:28:33.002" v="1121" actId="478"/>
          <ac:picMkLst>
            <pc:docMk/>
            <pc:sldMk cId="152535376" sldId="784"/>
            <ac:picMk id="6" creationId="{1521A533-B392-433A-BC59-84A99AABF3E4}"/>
          </ac:picMkLst>
        </pc:picChg>
        <pc:picChg chg="add mod">
          <ac:chgData name="Lisa Pyron" userId="b2f4bcae-12d3-4383-b691-90afde70c33d" providerId="ADAL" clId="{9752FE86-7012-4EFB-A231-C121ED1F431B}" dt="2021-03-12T18:39:59.863" v="1163" actId="1076"/>
          <ac:picMkLst>
            <pc:docMk/>
            <pc:sldMk cId="152535376" sldId="784"/>
            <ac:picMk id="9" creationId="{9054D9F6-7924-420C-94D3-6B6280566FAB}"/>
          </ac:picMkLst>
        </pc:picChg>
        <pc:picChg chg="add mod">
          <ac:chgData name="Lisa Pyron" userId="b2f4bcae-12d3-4383-b691-90afde70c33d" providerId="ADAL" clId="{9752FE86-7012-4EFB-A231-C121ED1F431B}" dt="2021-03-12T18:39:58.155" v="1162" actId="1076"/>
          <ac:picMkLst>
            <pc:docMk/>
            <pc:sldMk cId="152535376" sldId="784"/>
            <ac:picMk id="12" creationId="{03BB123C-5E76-420D-9823-7F3169CF712A}"/>
          </ac:picMkLst>
        </pc:picChg>
      </pc:sldChg>
      <pc:sldChg chg="addSp delSp modSp mod modClrScheme chgLayout">
        <pc:chgData name="Lisa Pyron" userId="b2f4bcae-12d3-4383-b691-90afde70c33d" providerId="ADAL" clId="{9752FE86-7012-4EFB-A231-C121ED1F431B}" dt="2021-03-12T19:45:50.335" v="1725" actId="478"/>
        <pc:sldMkLst>
          <pc:docMk/>
          <pc:sldMk cId="4224421919" sldId="785"/>
        </pc:sldMkLst>
        <pc:spChg chg="del">
          <ac:chgData name="Lisa Pyron" userId="b2f4bcae-12d3-4383-b691-90afde70c33d" providerId="ADAL" clId="{9752FE86-7012-4EFB-A231-C121ED1F431B}" dt="2021-03-12T19:45:50.335" v="1725" actId="478"/>
          <ac:spMkLst>
            <pc:docMk/>
            <pc:sldMk cId="4224421919" sldId="785"/>
            <ac:spMk id="2" creationId="{5AD38A1D-D713-4E51-BC74-77CABEFFBB60}"/>
          </ac:spMkLst>
        </pc:spChg>
        <pc:spChg chg="mod">
          <ac:chgData name="Lisa Pyron" userId="b2f4bcae-12d3-4383-b691-90afde70c33d" providerId="ADAL" clId="{9752FE86-7012-4EFB-A231-C121ED1F431B}" dt="2021-03-12T18:25:14.766" v="1067" actId="1076"/>
          <ac:spMkLst>
            <pc:docMk/>
            <pc:sldMk cId="4224421919" sldId="785"/>
            <ac:spMk id="3" creationId="{B8626F9B-B7FA-417A-BB60-AEC5B769D3C4}"/>
          </ac:spMkLst>
        </pc:spChg>
        <pc:spChg chg="add del mod ord">
          <ac:chgData name="Lisa Pyron" userId="b2f4bcae-12d3-4383-b691-90afde70c33d" providerId="ADAL" clId="{9752FE86-7012-4EFB-A231-C121ED1F431B}" dt="2021-03-12T18:23:19.633" v="1018" actId="478"/>
          <ac:spMkLst>
            <pc:docMk/>
            <pc:sldMk cId="4224421919" sldId="785"/>
            <ac:spMk id="4" creationId="{AD259C78-AD64-4446-8E9E-C00838EA6083}"/>
          </ac:spMkLst>
        </pc:spChg>
        <pc:spChg chg="mod ord">
          <ac:chgData name="Lisa Pyron" userId="b2f4bcae-12d3-4383-b691-90afde70c33d" providerId="ADAL" clId="{9752FE86-7012-4EFB-A231-C121ED1F431B}" dt="2021-03-12T18:23:37.652" v="1029" actId="1076"/>
          <ac:spMkLst>
            <pc:docMk/>
            <pc:sldMk cId="4224421919" sldId="785"/>
            <ac:spMk id="9" creationId="{00000000-0000-0000-0000-000000000000}"/>
          </ac:spMkLst>
        </pc:spChg>
        <pc:picChg chg="mod">
          <ac:chgData name="Lisa Pyron" userId="b2f4bcae-12d3-4383-b691-90afde70c33d" providerId="ADAL" clId="{9752FE86-7012-4EFB-A231-C121ED1F431B}" dt="2021-03-12T18:41:47.639" v="1181" actId="688"/>
          <ac:picMkLst>
            <pc:docMk/>
            <pc:sldMk cId="4224421919" sldId="785"/>
            <ac:picMk id="8" creationId="{98E70F68-1F2C-476B-84AC-907399B8F537}"/>
          </ac:picMkLst>
        </pc:picChg>
        <pc:picChg chg="add mod">
          <ac:chgData name="Lisa Pyron" userId="b2f4bcae-12d3-4383-b691-90afde70c33d" providerId="ADAL" clId="{9752FE86-7012-4EFB-A231-C121ED1F431B}" dt="2021-03-12T18:24:17.375" v="1046" actId="1076"/>
          <ac:picMkLst>
            <pc:docMk/>
            <pc:sldMk cId="4224421919" sldId="785"/>
            <ac:picMk id="10" creationId="{29AA76CA-2242-4031-A1DF-6BA253C92418}"/>
          </ac:picMkLst>
        </pc:picChg>
        <pc:picChg chg="add mod">
          <ac:chgData name="Lisa Pyron" userId="b2f4bcae-12d3-4383-b691-90afde70c33d" providerId="ADAL" clId="{9752FE86-7012-4EFB-A231-C121ED1F431B}" dt="2021-03-12T18:41:44.767" v="1180" actId="1076"/>
          <ac:picMkLst>
            <pc:docMk/>
            <pc:sldMk cId="4224421919" sldId="785"/>
            <ac:picMk id="11" creationId="{DD76A39C-B490-4471-8BA7-6FD804B142EE}"/>
          </ac:picMkLst>
        </pc:picChg>
      </pc:sldChg>
      <pc:sldChg chg="addSp delSp modSp new mod">
        <pc:chgData name="Lisa Pyron" userId="b2f4bcae-12d3-4383-b691-90afde70c33d" providerId="ADAL" clId="{9752FE86-7012-4EFB-A231-C121ED1F431B}" dt="2021-03-12T18:57:14.206" v="1670" actId="1076"/>
        <pc:sldMkLst>
          <pc:docMk/>
          <pc:sldMk cId="3448943970" sldId="786"/>
        </pc:sldMkLst>
        <pc:spChg chg="mod">
          <ac:chgData name="Lisa Pyron" userId="b2f4bcae-12d3-4383-b691-90afde70c33d" providerId="ADAL" clId="{9752FE86-7012-4EFB-A231-C121ED1F431B}" dt="2021-03-12T18:56:23.766" v="1649" actId="1076"/>
          <ac:spMkLst>
            <pc:docMk/>
            <pc:sldMk cId="3448943970" sldId="786"/>
            <ac:spMk id="2" creationId="{A657E040-DBD9-448F-92E8-228B942304F5}"/>
          </ac:spMkLst>
        </pc:spChg>
        <pc:spChg chg="del">
          <ac:chgData name="Lisa Pyron" userId="b2f4bcae-12d3-4383-b691-90afde70c33d" providerId="ADAL" clId="{9752FE86-7012-4EFB-A231-C121ED1F431B}" dt="2021-03-12T18:55:51.313" v="1615" actId="478"/>
          <ac:spMkLst>
            <pc:docMk/>
            <pc:sldMk cId="3448943970" sldId="786"/>
            <ac:spMk id="3" creationId="{EAC332A8-FBD0-4140-8132-170E0B9381DA}"/>
          </ac:spMkLst>
        </pc:spChg>
        <pc:picChg chg="add mod">
          <ac:chgData name="Lisa Pyron" userId="b2f4bcae-12d3-4383-b691-90afde70c33d" providerId="ADAL" clId="{9752FE86-7012-4EFB-A231-C121ED1F431B}" dt="2021-03-12T18:57:14.206" v="1670" actId="1076"/>
          <ac:picMkLst>
            <pc:docMk/>
            <pc:sldMk cId="3448943970" sldId="786"/>
            <ac:picMk id="4" creationId="{381CAA40-CA98-4722-8D87-8A274E00944B}"/>
          </ac:picMkLst>
        </pc:picChg>
      </pc:sldChg>
      <pc:sldChg chg="delSp modSp add del mod">
        <pc:chgData name="Lisa Pyron" userId="b2f4bcae-12d3-4383-b691-90afde70c33d" providerId="ADAL" clId="{9752FE86-7012-4EFB-A231-C121ED1F431B}" dt="2021-03-12T18:52:28.372" v="1535" actId="2696"/>
        <pc:sldMkLst>
          <pc:docMk/>
          <pc:sldMk cId="4220187556" sldId="786"/>
        </pc:sldMkLst>
        <pc:spChg chg="mod">
          <ac:chgData name="Lisa Pyron" userId="b2f4bcae-12d3-4383-b691-90afde70c33d" providerId="ADAL" clId="{9752FE86-7012-4EFB-A231-C121ED1F431B}" dt="2021-03-12T18:51:52.485" v="1490" actId="20577"/>
          <ac:spMkLst>
            <pc:docMk/>
            <pc:sldMk cId="4220187556" sldId="786"/>
            <ac:spMk id="3" creationId="{DB206A9F-17AD-44B8-8FEB-9B4500EEC132}"/>
          </ac:spMkLst>
        </pc:spChg>
        <pc:spChg chg="mod">
          <ac:chgData name="Lisa Pyron" userId="b2f4bcae-12d3-4383-b691-90afde70c33d" providerId="ADAL" clId="{9752FE86-7012-4EFB-A231-C121ED1F431B}" dt="2021-03-12T18:52:23.596" v="1534" actId="20577"/>
          <ac:spMkLst>
            <pc:docMk/>
            <pc:sldMk cId="4220187556" sldId="786"/>
            <ac:spMk id="8" creationId="{D9A77893-61CA-44A1-9F6F-15D19FBA71A2}"/>
          </ac:spMkLst>
        </pc:spChg>
        <pc:picChg chg="del">
          <ac:chgData name="Lisa Pyron" userId="b2f4bcae-12d3-4383-b691-90afde70c33d" providerId="ADAL" clId="{9752FE86-7012-4EFB-A231-C121ED1F431B}" dt="2021-03-12T18:50:59.903" v="1377" actId="478"/>
          <ac:picMkLst>
            <pc:docMk/>
            <pc:sldMk cId="4220187556" sldId="786"/>
            <ac:picMk id="5" creationId="{1DEE079F-6701-417A-8CFC-0006A909A9C1}"/>
          </ac:picMkLst>
        </pc:picChg>
        <pc:picChg chg="del">
          <ac:chgData name="Lisa Pyron" userId="b2f4bcae-12d3-4383-b691-90afde70c33d" providerId="ADAL" clId="{9752FE86-7012-4EFB-A231-C121ED1F431B}" dt="2021-03-12T18:51:00.390" v="1378" actId="478"/>
          <ac:picMkLst>
            <pc:docMk/>
            <pc:sldMk cId="4220187556" sldId="786"/>
            <ac:picMk id="6" creationId="{5B0ED7E0-134F-4F37-9359-6A37802D0642}"/>
          </ac:picMkLst>
        </pc:picChg>
      </pc:sldChg>
      <pc:sldMasterChg chg="addSldLayout modSldLayout">
        <pc:chgData name="Lisa Pyron" userId="b2f4bcae-12d3-4383-b691-90afde70c33d" providerId="ADAL" clId="{9752FE86-7012-4EFB-A231-C121ED1F431B}" dt="2021-03-12T17:30:03.075" v="503" actId="22"/>
        <pc:sldMasterMkLst>
          <pc:docMk/>
          <pc:sldMasterMk cId="2725837341" sldId="2147483648"/>
        </pc:sldMasterMkLst>
        <pc:sldLayoutChg chg="add mod">
          <pc:chgData name="Lisa Pyron" userId="b2f4bcae-12d3-4383-b691-90afde70c33d" providerId="ADAL" clId="{9752FE86-7012-4EFB-A231-C121ED1F431B}" dt="2021-03-12T16:51:54.994" v="467" actId="22"/>
          <pc:sldLayoutMkLst>
            <pc:docMk/>
            <pc:sldMasterMk cId="2725837341" sldId="2147483648"/>
            <pc:sldLayoutMk cId="380609571" sldId="2147483663"/>
          </pc:sldLayoutMkLst>
        </pc:sldLayoutChg>
        <pc:sldLayoutChg chg="add mod">
          <pc:chgData name="Lisa Pyron" userId="b2f4bcae-12d3-4383-b691-90afde70c33d" providerId="ADAL" clId="{9752FE86-7012-4EFB-A231-C121ED1F431B}" dt="2021-03-12T17:30:03.075" v="503" actId="22"/>
          <pc:sldLayoutMkLst>
            <pc:docMk/>
            <pc:sldMasterMk cId="2725837341" sldId="2147483648"/>
            <pc:sldLayoutMk cId="2983869574" sldId="214748366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FEC12F-CCCA-47E8-A369-B7D8307ED512}" type="datetimeFigureOut">
              <a:rPr lang="en-US" smtClean="0"/>
              <a:t>3/12/2021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6C2997-76DC-438F-A3DE-355E56C656A2}" type="slidenum">
              <a:rPr lang="en-US" smtClean="0"/>
              <a:t>‹#›</a:t>
            </a:fld>
            <a:endParaRPr lang="en-US"/>
          </a:p>
        </p:txBody>
      </p:sp>
    </p:spTree>
    <p:extLst>
      <p:ext uri="{BB962C8B-B14F-4D97-AF65-F5344CB8AC3E}">
        <p14:creationId xmlns:p14="http://schemas.microsoft.com/office/powerpoint/2010/main" val="73912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kiwanis.org/clubs/member-resources/training/risk-management/youth-protection" TargetMode="External"/><Relationship Id="rId7" Type="http://schemas.openxmlformats.org/officeDocument/2006/relationships/hyperlink" Target="https://www.kiwanis.org/clubs/member-resources/service-leadership/build-a-relationship-with-host-site"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kiwanis.org/clubs/member-resources/service-leadership/build-a-relationship-with-slp-club" TargetMode="External"/><Relationship Id="rId5" Type="http://schemas.openxmlformats.org/officeDocument/2006/relationships/hyperlink" Target="https://www.kiwanis.org/clubs/member-resources/service-leadership/slp-leadership-training" TargetMode="External"/><Relationship Id="rId4" Type="http://schemas.openxmlformats.org/officeDocument/2006/relationships/hyperlink" Target="https://www.kiwanis.org/clubs/member-resources/training/risk-management/background-checks"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kiwanis.org/clubs/member-resources/training/risk-management/youth-protection" TargetMode="External"/><Relationship Id="rId7" Type="http://schemas.openxmlformats.org/officeDocument/2006/relationships/hyperlink" Target="https://www.kiwanis.org/clubs/member-resources/service-leadership/build-a-relationship-with-host-site"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kiwanis.org/clubs/member-resources/service-leadership/build-a-relationship-with-slp-club" TargetMode="External"/><Relationship Id="rId5" Type="http://schemas.openxmlformats.org/officeDocument/2006/relationships/hyperlink" Target="https://www.kiwanis.org/clubs/member-resources/service-leadership/slp-leadership-training" TargetMode="External"/><Relationship Id="rId4" Type="http://schemas.openxmlformats.org/officeDocument/2006/relationships/hyperlink" Target="https://www.kiwanis.org/clubs/member-resources/training/risk-management/background-checks"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6C2997-76DC-438F-A3DE-355E56C656A2}" type="slidenum">
              <a:rPr lang="en-US" smtClean="0"/>
              <a:t>1</a:t>
            </a:fld>
            <a:endParaRPr lang="en-US"/>
          </a:p>
        </p:txBody>
      </p:sp>
    </p:spTree>
    <p:extLst>
      <p:ext uri="{BB962C8B-B14F-4D97-AF65-F5344CB8AC3E}">
        <p14:creationId xmlns:p14="http://schemas.microsoft.com/office/powerpoint/2010/main" val="1399208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3</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The Pandemic has changed the way we support and build </a:t>
            </a:r>
            <a:r>
              <a:rPr lang="en-US" b="1" baseline="0" dirty="0" err="1"/>
              <a:t>Aktion</a:t>
            </a:r>
            <a:r>
              <a:rPr lang="en-US" b="1" baseline="0" dirty="0"/>
              <a:t> Clubs at the moment. </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13</a:t>
            </a:fld>
            <a:endParaRPr lang="en-US" dirty="0"/>
          </a:p>
        </p:txBody>
      </p:sp>
    </p:spTree>
    <p:extLst>
      <p:ext uri="{BB962C8B-B14F-4D97-AF65-F5344CB8AC3E}">
        <p14:creationId xmlns:p14="http://schemas.microsoft.com/office/powerpoint/2010/main" val="1212337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0510" indent="0">
              <a:buNone/>
            </a:pPr>
            <a:r>
              <a:rPr lang="en-US" sz="2000" dirty="0">
                <a:latin typeface="Garamond" panose="02020404030301010803" pitchFamily="18" charset="0"/>
              </a:rPr>
              <a:t>LEAD</a:t>
            </a:r>
          </a:p>
          <a:p>
            <a:pPr marL="270510" indent="0">
              <a:buNone/>
            </a:pPr>
            <a:r>
              <a:rPr lang="en-US" sz="1200" dirty="0"/>
              <a:t>		</a:t>
            </a:r>
            <a:r>
              <a:rPr lang="en-US" sz="1200" b="1" dirty="0">
                <a:solidFill>
                  <a:srgbClr val="FF0000"/>
                </a:solidFill>
              </a:rPr>
              <a:t>L</a:t>
            </a:r>
            <a:r>
              <a:rPr lang="en-US" sz="1200" dirty="0"/>
              <a:t>istening to our members</a:t>
            </a:r>
          </a:p>
          <a:p>
            <a:pPr marL="270510" indent="0">
              <a:buNone/>
            </a:pPr>
            <a:endParaRPr lang="en-US" sz="1200" dirty="0"/>
          </a:p>
          <a:p>
            <a:pPr marL="270510" indent="0">
              <a:buNone/>
            </a:pPr>
            <a:r>
              <a:rPr lang="en-US" sz="1200" dirty="0">
                <a:latin typeface="Garamond" panose="02020404030301010803" pitchFamily="18" charset="0"/>
              </a:rPr>
              <a:t>			</a:t>
            </a:r>
            <a:r>
              <a:rPr lang="en-US" sz="1200" b="1" dirty="0">
                <a:solidFill>
                  <a:srgbClr val="FF0000"/>
                </a:solidFill>
                <a:latin typeface="Garamond" panose="02020404030301010803" pitchFamily="18" charset="0"/>
              </a:rPr>
              <a:t>E</a:t>
            </a:r>
            <a:r>
              <a:rPr lang="en-US" sz="1200" dirty="0">
                <a:latin typeface="Garamond" panose="02020404030301010803" pitchFamily="18" charset="0"/>
              </a:rPr>
              <a:t>ducation and E</a:t>
            </a:r>
            <a:r>
              <a:rPr lang="en-US" sz="1200" dirty="0"/>
              <a:t>ngagement</a:t>
            </a:r>
          </a:p>
          <a:p>
            <a:pPr marL="270510" indent="0">
              <a:buNone/>
            </a:pPr>
            <a:endParaRPr lang="en-US" sz="1200" dirty="0"/>
          </a:p>
          <a:p>
            <a:pPr marL="270510" indent="0">
              <a:buNone/>
            </a:pPr>
            <a:r>
              <a:rPr lang="en-US" sz="1200" dirty="0">
                <a:latin typeface="Garamond" panose="02020404030301010803" pitchFamily="18" charset="0"/>
              </a:rPr>
              <a:t>				</a:t>
            </a:r>
            <a:r>
              <a:rPr lang="en-US" sz="1200" b="1" dirty="0">
                <a:solidFill>
                  <a:srgbClr val="FF0000"/>
                </a:solidFill>
                <a:latin typeface="Garamond" panose="02020404030301010803" pitchFamily="18" charset="0"/>
              </a:rPr>
              <a:t>A</a:t>
            </a:r>
            <a:r>
              <a:rPr lang="en-US" sz="1200" dirty="0">
                <a:latin typeface="Garamond" panose="02020404030301010803" pitchFamily="18" charset="0"/>
              </a:rPr>
              <a:t>gile and Accessible</a:t>
            </a:r>
          </a:p>
          <a:p>
            <a:pPr marL="270510" indent="0">
              <a:buNone/>
            </a:pPr>
            <a:endParaRPr lang="en-US" sz="1200" dirty="0">
              <a:latin typeface="Garamond" panose="02020404030301010803" pitchFamily="18" charset="0"/>
            </a:endParaRPr>
          </a:p>
          <a:p>
            <a:pPr marL="270510" indent="0">
              <a:buNone/>
            </a:pPr>
            <a:r>
              <a:rPr lang="en-US" sz="1200" dirty="0"/>
              <a:t>					</a:t>
            </a:r>
            <a:r>
              <a:rPr lang="en-US" sz="1200" b="1" dirty="0">
                <a:solidFill>
                  <a:srgbClr val="FF0000"/>
                </a:solidFill>
              </a:rPr>
              <a:t>D</a:t>
            </a:r>
            <a:r>
              <a:rPr lang="en-US" sz="1200" dirty="0"/>
              <a:t>edicated to Service</a:t>
            </a:r>
          </a:p>
          <a:p>
            <a:endParaRPr lang="en-US" dirty="0"/>
          </a:p>
        </p:txBody>
      </p:sp>
      <p:sp>
        <p:nvSpPr>
          <p:cNvPr id="4" name="Slide Number Placeholder 3"/>
          <p:cNvSpPr>
            <a:spLocks noGrp="1"/>
          </p:cNvSpPr>
          <p:nvPr>
            <p:ph type="sldNum" sz="quarter" idx="5"/>
          </p:nvPr>
        </p:nvSpPr>
        <p:spPr/>
        <p:txBody>
          <a:bodyPr/>
          <a:lstStyle/>
          <a:p>
            <a:fld id="{BB6C2997-76DC-438F-A3DE-355E56C656A2}" type="slidenum">
              <a:rPr lang="en-US" smtClean="0"/>
              <a:t>16</a:t>
            </a:fld>
            <a:endParaRPr lang="en-US"/>
          </a:p>
        </p:txBody>
      </p:sp>
    </p:spTree>
    <p:extLst>
      <p:ext uri="{BB962C8B-B14F-4D97-AF65-F5344CB8AC3E}">
        <p14:creationId xmlns:p14="http://schemas.microsoft.com/office/powerpoint/2010/main" val="2991913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17</a:t>
            </a:fld>
            <a:endParaRPr lang="en-US"/>
          </a:p>
        </p:txBody>
      </p:sp>
    </p:spTree>
    <p:extLst>
      <p:ext uri="{BB962C8B-B14F-4D97-AF65-F5344CB8AC3E}">
        <p14:creationId xmlns:p14="http://schemas.microsoft.com/office/powerpoint/2010/main" val="2790469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18</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19</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VKL is a free, interactive, PDF workbook designed for students (8</a:t>
            </a:r>
            <a:r>
              <a:rPr lang="en-US" baseline="30000"/>
              <a:t>th</a:t>
            </a:r>
            <a:r>
              <a:rPr lang="en-US"/>
              <a:t> grade and up) as well as adults. It includes videos, reflection and discussion topics, and offers a new perspective on some traditional Key Leader activities like the personality test. </a:t>
            </a:r>
          </a:p>
          <a:p>
            <a:endParaRPr lang="en-US"/>
          </a:p>
          <a:p>
            <a:r>
              <a:rPr lang="en-US"/>
              <a:t>The workbook is designed to be self-facilitated. Six “tracks” cover the topics of Service Leadership and the Five Key Leader Principles: Integrity, Growth, Respect, Community, and Excellence, and there are three activities in each track. The activities make for great meeting, classroom, or family activities to help teens discuss their values, goals, and role in the local community. </a:t>
            </a:r>
          </a:p>
          <a:p>
            <a:endParaRPr lang="en-US"/>
          </a:p>
          <a:p>
            <a:r>
              <a:rPr lang="en-US"/>
              <a:t>It also serves as a great primer for in-person Key Leader programs or a re-fresher on the topic for Student Facilitators at upcoming programs. Some districts are organizing virtual events to compliment or promote their in-person Key Leader events. (Nebraska, Ohio)</a:t>
            </a:r>
          </a:p>
          <a:p>
            <a:endParaRPr lang="en-US"/>
          </a:p>
        </p:txBody>
      </p:sp>
      <p:sp>
        <p:nvSpPr>
          <p:cNvPr id="4" name="Slide Number Placeholder 3"/>
          <p:cNvSpPr>
            <a:spLocks noGrp="1"/>
          </p:cNvSpPr>
          <p:nvPr>
            <p:ph type="sldNum" sz="quarter" idx="5"/>
          </p:nvPr>
        </p:nvSpPr>
        <p:spPr/>
        <p:txBody>
          <a:bodyPr/>
          <a:lstStyle/>
          <a:p>
            <a:fld id="{24096969-C5B6-435C-8010-CFFC85F95C43}" type="slidenum">
              <a:rPr lang="en-US" smtClean="0"/>
              <a:t>20</a:t>
            </a:fld>
            <a:endParaRPr lang="en-US"/>
          </a:p>
        </p:txBody>
      </p:sp>
    </p:spTree>
    <p:extLst>
      <p:ext uri="{BB962C8B-B14F-4D97-AF65-F5344CB8AC3E}">
        <p14:creationId xmlns:p14="http://schemas.microsoft.com/office/powerpoint/2010/main" val="3257925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21</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22</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23</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24</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25</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video shows how to find the resources on KeyClub.org and what they look like on the website. The Builders Club and K-Kids kits include unique videos and activities catered to middle and elementary students respectively. They are otherwise identical in appearance on Kiwanis.org.</a:t>
            </a:r>
          </a:p>
          <a:p>
            <a:endParaRPr lang="en-US"/>
          </a:p>
          <a:p>
            <a:r>
              <a:rPr lang="en-US"/>
              <a:t>BUILDERS CLUB: https://www.kiwanis.org/clubs/member-resources/service-leadership/builders-club-resources/builders-club-virtual-meeting-kits</a:t>
            </a:r>
          </a:p>
          <a:p>
            <a:endParaRPr lang="en-US"/>
          </a:p>
          <a:p>
            <a:r>
              <a:rPr lang="en-US"/>
              <a:t>K-KIDS: https://www.kiwanis.org/clubs/member-resources/service-leadership/k-kids-club-resources/k-kids-virtual-meeting-kits</a:t>
            </a:r>
          </a:p>
          <a:p>
            <a:endParaRPr lang="en-US"/>
          </a:p>
          <a:p>
            <a:r>
              <a:rPr lang="en-US"/>
              <a:t>KEY CLUB: https://keyclub.org/key-club-virtual-meeting-kits/</a:t>
            </a:r>
          </a:p>
        </p:txBody>
      </p:sp>
      <p:sp>
        <p:nvSpPr>
          <p:cNvPr id="4" name="Slide Number Placeholder 3"/>
          <p:cNvSpPr>
            <a:spLocks noGrp="1"/>
          </p:cNvSpPr>
          <p:nvPr>
            <p:ph type="sldNum" sz="quarter" idx="5"/>
          </p:nvPr>
        </p:nvSpPr>
        <p:spPr/>
        <p:txBody>
          <a:bodyPr/>
          <a:lstStyle/>
          <a:p>
            <a:fld id="{24096969-C5B6-435C-8010-CFFC85F95C43}" type="slidenum">
              <a:rPr lang="en-US" smtClean="0"/>
              <a:t>26</a:t>
            </a:fld>
            <a:endParaRPr lang="en-US"/>
          </a:p>
        </p:txBody>
      </p:sp>
    </p:spTree>
    <p:extLst>
      <p:ext uri="{BB962C8B-B14F-4D97-AF65-F5344CB8AC3E}">
        <p14:creationId xmlns:p14="http://schemas.microsoft.com/office/powerpoint/2010/main" val="1730785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27</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a:solidFill>
                  <a:srgbClr val="3E3E3E"/>
                </a:solidFill>
                <a:effectLst/>
                <a:latin typeface="avenirregular"/>
              </a:rPr>
              <a:t>Identify an individual or a committee to become the community advisor(s).</a:t>
            </a:r>
          </a:p>
          <a:p>
            <a:pPr algn="l">
              <a:buFont typeface="Arial" panose="020B0604020202020204" pitchFamily="34" charset="0"/>
              <a:buChar char="•"/>
            </a:pPr>
            <a:r>
              <a:rPr lang="en-US" b="0" i="0">
                <a:solidFill>
                  <a:srgbClr val="3E3E3E"/>
                </a:solidFill>
                <a:effectLst/>
                <a:latin typeface="avenirregular"/>
              </a:rPr>
              <a:t>Become familiar with our </a:t>
            </a:r>
            <a:r>
              <a:rPr lang="en-US" b="0" i="0" u="sng">
                <a:solidFill>
                  <a:srgbClr val="003874"/>
                </a:solidFill>
                <a:effectLst/>
                <a:latin typeface="avenirregular"/>
                <a:hlinkClick r:id="rId3"/>
              </a:rPr>
              <a:t>Youth Protection Guidelines</a:t>
            </a:r>
            <a:r>
              <a:rPr lang="en-US" b="0" i="0">
                <a:solidFill>
                  <a:srgbClr val="3E3E3E"/>
                </a:solidFill>
                <a:effectLst/>
                <a:latin typeface="avenirregular"/>
              </a:rPr>
              <a:t> and make sure the community advisor has fulfilled the </a:t>
            </a:r>
            <a:r>
              <a:rPr lang="en-US" b="0" i="0" u="sng">
                <a:solidFill>
                  <a:srgbClr val="003874"/>
                </a:solidFill>
                <a:effectLst/>
                <a:latin typeface="avenirregular"/>
                <a:hlinkClick r:id="rId4"/>
              </a:rPr>
              <a:t>background check requirement</a:t>
            </a:r>
            <a:r>
              <a:rPr lang="en-US" b="0" i="0">
                <a:solidFill>
                  <a:srgbClr val="3E3E3E"/>
                </a:solidFill>
                <a:effectLst/>
                <a:latin typeface="avenirregular"/>
              </a:rPr>
              <a:t>.</a:t>
            </a:r>
          </a:p>
          <a:p>
            <a:pPr algn="l">
              <a:buFont typeface="Arial" panose="020B0604020202020204" pitchFamily="34" charset="0"/>
              <a:buChar char="•"/>
            </a:pPr>
            <a:r>
              <a:rPr lang="en-US" b="0" i="0">
                <a:solidFill>
                  <a:srgbClr val="3E3E3E"/>
                </a:solidFill>
                <a:effectLst/>
                <a:latin typeface="avenirregular"/>
              </a:rPr>
              <a:t>Maintain an expense line item in your budget and ensure all dues and fees are paid.</a:t>
            </a:r>
          </a:p>
          <a:p>
            <a:pPr algn="l">
              <a:buFont typeface="Arial" panose="020B0604020202020204" pitchFamily="34" charset="0"/>
              <a:buChar char="•"/>
            </a:pPr>
            <a:r>
              <a:rPr lang="en-US" b="0" i="0">
                <a:solidFill>
                  <a:srgbClr val="3E3E3E"/>
                </a:solidFill>
                <a:effectLst/>
                <a:latin typeface="avenirregular"/>
              </a:rPr>
              <a:t>Ensure that club officers </a:t>
            </a:r>
            <a:r>
              <a:rPr lang="en-US" b="0" i="0" u="sng">
                <a:solidFill>
                  <a:srgbClr val="003874"/>
                </a:solidFill>
                <a:effectLst/>
                <a:latin typeface="avenirregular"/>
                <a:hlinkClick r:id="rId5"/>
              </a:rPr>
              <a:t>receive proper training</a:t>
            </a:r>
            <a:r>
              <a:rPr lang="en-US" b="0" i="0">
                <a:solidFill>
                  <a:srgbClr val="3E3E3E"/>
                </a:solidFill>
                <a:effectLst/>
                <a:latin typeface="avenirregular"/>
              </a:rPr>
              <a:t> and help officers and members attend training opportunities beyond the club level.</a:t>
            </a:r>
          </a:p>
          <a:p>
            <a:pPr algn="l">
              <a:buFont typeface="Arial" panose="020B0604020202020204" pitchFamily="34" charset="0"/>
              <a:buChar char="•"/>
            </a:pPr>
            <a:r>
              <a:rPr lang="en-US" b="0" i="0" u="sng">
                <a:solidFill>
                  <a:srgbClr val="003874"/>
                </a:solidFill>
                <a:effectLst/>
                <a:latin typeface="avenirregular"/>
                <a:hlinkClick r:id="rId6"/>
              </a:rPr>
              <a:t>Build a relationship with the club</a:t>
            </a:r>
            <a:r>
              <a:rPr lang="en-US" b="0" i="0">
                <a:solidFill>
                  <a:srgbClr val="3E3E3E"/>
                </a:solidFill>
                <a:effectLst/>
                <a:latin typeface="avenirregular"/>
              </a:rPr>
              <a:t> by attending club meetings and events, hosting or participating in joint activities, and inviting club members to your organization’s meetings.</a:t>
            </a:r>
          </a:p>
          <a:p>
            <a:pPr algn="l">
              <a:buFont typeface="Arial" panose="020B0604020202020204" pitchFamily="34" charset="0"/>
              <a:buChar char="•"/>
            </a:pPr>
            <a:r>
              <a:rPr lang="en-US" b="0" i="0" u="sng">
                <a:solidFill>
                  <a:srgbClr val="003874"/>
                </a:solidFill>
                <a:effectLst/>
                <a:latin typeface="avenirregular"/>
                <a:hlinkClick r:id="rId7"/>
              </a:rPr>
              <a:t>Build a relationship with the school/host site</a:t>
            </a:r>
            <a:r>
              <a:rPr lang="en-US" b="0" i="0">
                <a:solidFill>
                  <a:srgbClr val="3E3E3E"/>
                </a:solidFill>
                <a:effectLst/>
                <a:latin typeface="avenirregular"/>
              </a:rPr>
              <a:t>, which includes regular meetings with school leaders or facility staff.</a:t>
            </a:r>
          </a:p>
          <a:p>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28</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a:solidFill>
                  <a:srgbClr val="3E3E3E"/>
                </a:solidFill>
                <a:effectLst/>
                <a:latin typeface="avenirregular"/>
              </a:rPr>
              <a:t>Identify an individual or a committee to become the community advisor(s).</a:t>
            </a:r>
          </a:p>
          <a:p>
            <a:pPr algn="l">
              <a:buFont typeface="Arial" panose="020B0604020202020204" pitchFamily="34" charset="0"/>
              <a:buChar char="•"/>
            </a:pPr>
            <a:r>
              <a:rPr lang="en-US" b="0" i="0">
                <a:solidFill>
                  <a:srgbClr val="3E3E3E"/>
                </a:solidFill>
                <a:effectLst/>
                <a:latin typeface="avenirregular"/>
              </a:rPr>
              <a:t>Become familiar with our </a:t>
            </a:r>
            <a:r>
              <a:rPr lang="en-US" b="0" i="0" u="sng">
                <a:solidFill>
                  <a:srgbClr val="003874"/>
                </a:solidFill>
                <a:effectLst/>
                <a:latin typeface="avenirregular"/>
                <a:hlinkClick r:id="rId3"/>
              </a:rPr>
              <a:t>Youth Protection Guidelines</a:t>
            </a:r>
            <a:r>
              <a:rPr lang="en-US" b="0" i="0">
                <a:solidFill>
                  <a:srgbClr val="3E3E3E"/>
                </a:solidFill>
                <a:effectLst/>
                <a:latin typeface="avenirregular"/>
              </a:rPr>
              <a:t> and make sure the community advisor has fulfilled the </a:t>
            </a:r>
            <a:r>
              <a:rPr lang="en-US" b="0" i="0" u="sng">
                <a:solidFill>
                  <a:srgbClr val="003874"/>
                </a:solidFill>
                <a:effectLst/>
                <a:latin typeface="avenirregular"/>
                <a:hlinkClick r:id="rId4"/>
              </a:rPr>
              <a:t>background check requirement</a:t>
            </a:r>
            <a:r>
              <a:rPr lang="en-US" b="0" i="0">
                <a:solidFill>
                  <a:srgbClr val="3E3E3E"/>
                </a:solidFill>
                <a:effectLst/>
                <a:latin typeface="avenirregular"/>
              </a:rPr>
              <a:t>.</a:t>
            </a:r>
          </a:p>
          <a:p>
            <a:pPr algn="l">
              <a:buFont typeface="Arial" panose="020B0604020202020204" pitchFamily="34" charset="0"/>
              <a:buChar char="•"/>
            </a:pPr>
            <a:r>
              <a:rPr lang="en-US" b="0" i="0">
                <a:solidFill>
                  <a:srgbClr val="3E3E3E"/>
                </a:solidFill>
                <a:effectLst/>
                <a:latin typeface="avenirregular"/>
              </a:rPr>
              <a:t>Maintain an expense line item in your budget and ensure all dues and fees are paid.</a:t>
            </a:r>
          </a:p>
          <a:p>
            <a:pPr algn="l">
              <a:buFont typeface="Arial" panose="020B0604020202020204" pitchFamily="34" charset="0"/>
              <a:buChar char="•"/>
            </a:pPr>
            <a:r>
              <a:rPr lang="en-US" b="0" i="0">
                <a:solidFill>
                  <a:srgbClr val="3E3E3E"/>
                </a:solidFill>
                <a:effectLst/>
                <a:latin typeface="avenirregular"/>
              </a:rPr>
              <a:t>Ensure that club officers </a:t>
            </a:r>
            <a:r>
              <a:rPr lang="en-US" b="0" i="0" u="sng">
                <a:solidFill>
                  <a:srgbClr val="003874"/>
                </a:solidFill>
                <a:effectLst/>
                <a:latin typeface="avenirregular"/>
                <a:hlinkClick r:id="rId5"/>
              </a:rPr>
              <a:t>receive proper training</a:t>
            </a:r>
            <a:r>
              <a:rPr lang="en-US" b="0" i="0">
                <a:solidFill>
                  <a:srgbClr val="3E3E3E"/>
                </a:solidFill>
                <a:effectLst/>
                <a:latin typeface="avenirregular"/>
              </a:rPr>
              <a:t> and help officers and members attend training opportunities beyond the club level.</a:t>
            </a:r>
          </a:p>
          <a:p>
            <a:pPr algn="l">
              <a:buFont typeface="Arial" panose="020B0604020202020204" pitchFamily="34" charset="0"/>
              <a:buChar char="•"/>
            </a:pPr>
            <a:r>
              <a:rPr lang="en-US" b="0" i="0" u="sng">
                <a:solidFill>
                  <a:srgbClr val="003874"/>
                </a:solidFill>
                <a:effectLst/>
                <a:latin typeface="avenirregular"/>
                <a:hlinkClick r:id="rId6"/>
              </a:rPr>
              <a:t>Build a relationship with the club</a:t>
            </a:r>
            <a:r>
              <a:rPr lang="en-US" b="0" i="0">
                <a:solidFill>
                  <a:srgbClr val="3E3E3E"/>
                </a:solidFill>
                <a:effectLst/>
                <a:latin typeface="avenirregular"/>
              </a:rPr>
              <a:t> by attending club meetings and events, hosting or participating in joint activities, and inviting club members to your organization’s meetings.</a:t>
            </a:r>
          </a:p>
          <a:p>
            <a:pPr algn="l">
              <a:buFont typeface="Arial" panose="020B0604020202020204" pitchFamily="34" charset="0"/>
              <a:buChar char="•"/>
            </a:pPr>
            <a:r>
              <a:rPr lang="en-US" b="0" i="0" u="sng">
                <a:solidFill>
                  <a:srgbClr val="003874"/>
                </a:solidFill>
                <a:effectLst/>
                <a:latin typeface="avenirregular"/>
                <a:hlinkClick r:id="rId7"/>
              </a:rPr>
              <a:t>Build a relationship with the school/host site</a:t>
            </a:r>
            <a:r>
              <a:rPr lang="en-US" b="0" i="0">
                <a:solidFill>
                  <a:srgbClr val="3E3E3E"/>
                </a:solidFill>
                <a:effectLst/>
                <a:latin typeface="avenirregular"/>
              </a:rPr>
              <a:t>, which includes regular meetings with school leaders or facility staff.</a:t>
            </a:r>
          </a:p>
          <a:p>
            <a:endParaRPr lang="en-US"/>
          </a:p>
        </p:txBody>
      </p:sp>
      <p:sp>
        <p:nvSpPr>
          <p:cNvPr id="4" name="Slide Number Placeholder 3"/>
          <p:cNvSpPr>
            <a:spLocks noGrp="1"/>
          </p:cNvSpPr>
          <p:nvPr>
            <p:ph type="sldNum" sz="quarter" idx="5"/>
          </p:nvPr>
        </p:nvSpPr>
        <p:spPr/>
        <p:txBody>
          <a:bodyPr/>
          <a:lstStyle/>
          <a:p>
            <a:fld id="{73CDA4FC-1BDD-42E0-982C-DEAB35F2FD59}" type="slidenum">
              <a:rPr lang="en-US" smtClean="0"/>
              <a:t>29</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6C2997-76DC-438F-A3DE-355E56C656A2}" type="slidenum">
              <a:rPr lang="en-US" smtClean="0"/>
              <a:t>30</a:t>
            </a:fld>
            <a:endParaRPr lang="en-US"/>
          </a:p>
        </p:txBody>
      </p:sp>
    </p:spTree>
    <p:extLst>
      <p:ext uri="{BB962C8B-B14F-4D97-AF65-F5344CB8AC3E}">
        <p14:creationId xmlns:p14="http://schemas.microsoft.com/office/powerpoint/2010/main" val="115265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4002-0208-4072-BE28-CCBDCC8571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FDDB05-39E9-4DEE-B3EF-4182AB33C7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BCA53A-5763-4EF2-9A28-8823819B77F4}"/>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5" name="Footer Placeholder 4">
            <a:extLst>
              <a:ext uri="{FF2B5EF4-FFF2-40B4-BE49-F238E27FC236}">
                <a16:creationId xmlns:a16="http://schemas.microsoft.com/office/drawing/2014/main" id="{36B1CD9F-B162-41DA-B51C-3FD0EAFF2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8B1EC9-BF18-4836-8D59-B002E075CDFE}"/>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1499563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CE386-7062-4E87-B453-4C3679933A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E0F090-2F0B-4B57-BD03-DCE4DD7138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5D906D-49AE-448C-ACAC-0AF7B37FEA90}"/>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5" name="Footer Placeholder 4">
            <a:extLst>
              <a:ext uri="{FF2B5EF4-FFF2-40B4-BE49-F238E27FC236}">
                <a16:creationId xmlns:a16="http://schemas.microsoft.com/office/drawing/2014/main" id="{6F47A188-6081-4B16-816F-55BAAF0759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3160A-4F99-4F4A-94DB-4ABE373EF8BA}"/>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1606360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B7CB-307D-41EB-8585-8C3294F168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BE2926-33BC-463F-A5A3-E0AE7EC81B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87D8D5-3BED-48D0-A0CA-619288938CD1}"/>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5" name="Footer Placeholder 4">
            <a:extLst>
              <a:ext uri="{FF2B5EF4-FFF2-40B4-BE49-F238E27FC236}">
                <a16:creationId xmlns:a16="http://schemas.microsoft.com/office/drawing/2014/main" id="{54795FE6-9A2E-44DE-8113-789E9C8A21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859A66-9B56-4B59-8F12-412320D3DFCE}"/>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1255480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809A4-F087-49F5-AB00-8943C0582B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558769-7A48-42ED-B125-2B817DCD3F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03E41D-06D4-4CC7-8245-5C3043C33C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3240D8-10CF-4BF3-B68F-134C0C91FB6E}"/>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6" name="Footer Placeholder 5">
            <a:extLst>
              <a:ext uri="{FF2B5EF4-FFF2-40B4-BE49-F238E27FC236}">
                <a16:creationId xmlns:a16="http://schemas.microsoft.com/office/drawing/2014/main" id="{B272B66C-E861-42EF-9457-6C3535BFC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D24F6B-A95C-49DE-985D-543B5A6219A1}"/>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408344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0F667-FB0E-4363-B7F2-6C3E583694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2416BC-A95B-40A8-A6B5-D1BB564ADB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DE109C-4C4C-4765-A0C4-E4E663202E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23DF75-B6B0-4CBD-8B1D-FC35DC4DE3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A60944-5D0E-4D24-A3A8-17789C08F3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1B0FE7-F5B8-423A-9A86-B0B39F84BCD4}"/>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8" name="Footer Placeholder 7">
            <a:extLst>
              <a:ext uri="{FF2B5EF4-FFF2-40B4-BE49-F238E27FC236}">
                <a16:creationId xmlns:a16="http://schemas.microsoft.com/office/drawing/2014/main" id="{B9D0D2A2-0076-41F2-AF53-70F390367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28A4CF-1747-4627-A465-FC1AEFDE752C}"/>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1569271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F14A4-966F-4BD8-8003-FDA8CEE1C7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03E2EA-DD95-4316-BCEA-C1E293E9775D}"/>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4" name="Footer Placeholder 3">
            <a:extLst>
              <a:ext uri="{FF2B5EF4-FFF2-40B4-BE49-F238E27FC236}">
                <a16:creationId xmlns:a16="http://schemas.microsoft.com/office/drawing/2014/main" id="{CBBF9840-609B-426A-BC82-5B5CE737A9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D6A779-A114-473C-B043-E17B45541B87}"/>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2641072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87D81-54D0-4ABB-8493-2736A589E96D}"/>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3" name="Footer Placeholder 2">
            <a:extLst>
              <a:ext uri="{FF2B5EF4-FFF2-40B4-BE49-F238E27FC236}">
                <a16:creationId xmlns:a16="http://schemas.microsoft.com/office/drawing/2014/main" id="{94EA6024-7D36-4D7C-8384-1D9311446B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DC1F75-DBE3-4DF2-A4E1-B5EFEBE4E2B6}"/>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2345793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CF2F6-BEB9-4CFC-A19B-B7A7184410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92D3A7-395F-4873-8195-B179C83947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8C4E60-9980-46E7-8F30-149C9704B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060B06-A914-4A6B-A158-935B279CD139}"/>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6" name="Footer Placeholder 5">
            <a:extLst>
              <a:ext uri="{FF2B5EF4-FFF2-40B4-BE49-F238E27FC236}">
                <a16:creationId xmlns:a16="http://schemas.microsoft.com/office/drawing/2014/main" id="{2CBB0A04-DC17-4C08-8B5C-CE6E2DA542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E11E66-591A-4E2B-8A2B-661AEC3F147E}"/>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3670741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439C8-B9DB-4D16-BB3B-1D892B6F69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CFFB23-1614-45F5-89FE-AC947685A3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32C796-4E6E-44E0-BB8D-82492DFB67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1698D-32ED-4CBC-BE48-1E6D06699A70}"/>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6" name="Footer Placeholder 5">
            <a:extLst>
              <a:ext uri="{FF2B5EF4-FFF2-40B4-BE49-F238E27FC236}">
                <a16:creationId xmlns:a16="http://schemas.microsoft.com/office/drawing/2014/main" id="{7B613B80-5584-4808-90DD-9149EEF2A6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76FF44-1CED-4463-B0E6-187FF6BD67B6}"/>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328049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572-78A3-4638-BA4E-EE2740FB82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4E36E8-89CE-4D5F-A037-3928139CCB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7B200E-B313-446F-955B-35D3F5693F8B}"/>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5" name="Footer Placeholder 4">
            <a:extLst>
              <a:ext uri="{FF2B5EF4-FFF2-40B4-BE49-F238E27FC236}">
                <a16:creationId xmlns:a16="http://schemas.microsoft.com/office/drawing/2014/main" id="{DFE7AD3A-C6A3-4348-892D-F5E41AFBE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BFCC91-57AA-4112-8AF7-A10E473BA6E7}"/>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3593526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5957EC-ED3F-4F83-997B-D2F5DE78C8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B1B4F8-625F-4F08-B868-33E7C52BFF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84AB98-EED8-4AD9-8884-04F732540EC6}"/>
              </a:ext>
            </a:extLst>
          </p:cNvPr>
          <p:cNvSpPr>
            <a:spLocks noGrp="1"/>
          </p:cNvSpPr>
          <p:nvPr>
            <p:ph type="dt" sz="half" idx="10"/>
          </p:nvPr>
        </p:nvSpPr>
        <p:spPr/>
        <p:txBody>
          <a:bodyPr/>
          <a:lstStyle/>
          <a:p>
            <a:fld id="{0FA10725-1D2D-4EDD-A433-1EA2A388B23A}" type="datetimeFigureOut">
              <a:rPr lang="en-US" smtClean="0"/>
              <a:t>3/12/2021</a:t>
            </a:fld>
            <a:endParaRPr lang="en-US"/>
          </a:p>
        </p:txBody>
      </p:sp>
      <p:sp>
        <p:nvSpPr>
          <p:cNvPr id="5" name="Footer Placeholder 4">
            <a:extLst>
              <a:ext uri="{FF2B5EF4-FFF2-40B4-BE49-F238E27FC236}">
                <a16:creationId xmlns:a16="http://schemas.microsoft.com/office/drawing/2014/main" id="{B3692012-EEF8-4C7C-9A8B-4B8E0ECF1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A0F5D-ADE8-4BFC-964B-84634CC64F98}"/>
              </a:ext>
            </a:extLst>
          </p:cNvPr>
          <p:cNvSpPr>
            <a:spLocks noGrp="1"/>
          </p:cNvSpPr>
          <p:nvPr>
            <p:ph type="sldNum" sz="quarter" idx="12"/>
          </p:nvPr>
        </p:nvSpPr>
        <p:spPr/>
        <p:txBody>
          <a:bodyPr/>
          <a:lstStyle/>
          <a:p>
            <a:fld id="{2C86C155-64C4-4E92-907F-7D95E7DF7BFD}" type="slidenum">
              <a:rPr lang="en-US" smtClean="0"/>
              <a:t>‹#›</a:t>
            </a:fld>
            <a:endParaRPr lang="en-US"/>
          </a:p>
        </p:txBody>
      </p:sp>
    </p:spTree>
    <p:extLst>
      <p:ext uri="{BB962C8B-B14F-4D97-AF65-F5344CB8AC3E}">
        <p14:creationId xmlns:p14="http://schemas.microsoft.com/office/powerpoint/2010/main" val="2910968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Bullet Poi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E1C2C2-0788-A841-9E5E-AFADB332B31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hape 22">
            <a:extLst>
              <a:ext uri="{FF2B5EF4-FFF2-40B4-BE49-F238E27FC236}">
                <a16:creationId xmlns:a16="http://schemas.microsoft.com/office/drawing/2014/main" id="{27310137-8EF9-FE45-B869-5294080E2567}"/>
              </a:ext>
            </a:extLst>
          </p:cNvPr>
          <p:cNvSpPr txBox="1">
            <a:spLocks noGrp="1"/>
          </p:cNvSpPr>
          <p:nvPr>
            <p:ph type="body" idx="1"/>
          </p:nvPr>
        </p:nvSpPr>
        <p:spPr>
          <a:xfrm>
            <a:off x="812800" y="1905001"/>
            <a:ext cx="10566403" cy="3784601"/>
          </a:xfrm>
          <a:prstGeom prst="rect">
            <a:avLst/>
          </a:prstGeom>
          <a:noFill/>
          <a:ln>
            <a:noFill/>
          </a:ln>
        </p:spPr>
        <p:txBody>
          <a:bodyPr lIns="91425" tIns="91425" rIns="91425" bIns="91425" anchor="t" anchorCtr="0"/>
          <a:lstStyle>
            <a:lvl1pPr marL="880511" marR="0" lvl="0" indent="-609585" algn="l" rtl="0">
              <a:spcBef>
                <a:spcPts val="853"/>
              </a:spcBef>
              <a:buClr>
                <a:schemeClr val="tx1"/>
              </a:buClr>
              <a:buSzPct val="100000"/>
              <a:buFont typeface="Arial" panose="020B0604020202020204" pitchFamily="34" charset="0"/>
              <a:buChar char="•"/>
              <a:defRPr sz="3733" b="0" i="0" u="none" strike="noStrike" cap="none">
                <a:solidFill>
                  <a:schemeClr val="dk1"/>
                </a:solidFill>
                <a:latin typeface="Arial" panose="020B0604020202020204" pitchFamily="34" charset="0"/>
                <a:ea typeface="Verdana"/>
                <a:cs typeface="Arial" panose="020B0604020202020204" pitchFamily="34" charset="0"/>
                <a:sym typeface="Verdana"/>
              </a:defRPr>
            </a:lvl1pPr>
            <a:lvl2pPr marL="990575" marR="0" lvl="1" indent="-203195" algn="l" rtl="0">
              <a:spcBef>
                <a:spcPts val="747"/>
              </a:spcBef>
              <a:buClr>
                <a:srgbClr val="003974"/>
              </a:buClr>
              <a:buSzPct val="75000"/>
              <a:buFont typeface="Noto Sans Symbols"/>
              <a:buChar char="▪"/>
              <a:defRPr sz="3733" b="0" i="0" u="none" strike="noStrike" cap="none">
                <a:solidFill>
                  <a:schemeClr val="dk1"/>
                </a:solidFill>
                <a:latin typeface="Verdana"/>
                <a:ea typeface="Verdana"/>
                <a:cs typeface="Verdana"/>
                <a:sym typeface="Verdana"/>
              </a:defRPr>
            </a:lvl2pPr>
            <a:lvl3pPr marL="1523962" marR="0" lvl="2" indent="-101597" algn="l" rtl="0">
              <a:spcBef>
                <a:spcPts val="640"/>
              </a:spcBef>
              <a:buClr>
                <a:srgbClr val="003974"/>
              </a:buClr>
              <a:buSzPct val="100000"/>
              <a:buFont typeface="Noto Sans Symbols"/>
              <a:buChar char="•"/>
              <a:defRPr sz="3200" b="0" i="0" u="none" strike="noStrike" cap="none">
                <a:solidFill>
                  <a:schemeClr val="dk1"/>
                </a:solidFill>
                <a:latin typeface="Verdana"/>
                <a:ea typeface="Verdana"/>
                <a:cs typeface="Verdana"/>
                <a:sym typeface="Verdana"/>
              </a:defRPr>
            </a:lvl3pPr>
            <a:lvl4pPr marL="2133547" marR="0" lvl="3" indent="-177796" algn="l" rtl="0">
              <a:spcBef>
                <a:spcPts val="533"/>
              </a:spcBef>
              <a:buClr>
                <a:srgbClr val="003974"/>
              </a:buClr>
              <a:buSzPct val="75000"/>
              <a:buFont typeface="Courier New"/>
              <a:buChar char="o"/>
              <a:defRPr sz="2667" b="0" i="0" u="none" strike="noStrike" cap="none">
                <a:solidFill>
                  <a:schemeClr val="dk1"/>
                </a:solidFill>
                <a:latin typeface="Verdana"/>
                <a:ea typeface="Verdana"/>
                <a:cs typeface="Verdana"/>
                <a:sym typeface="Verdana"/>
              </a:defRPr>
            </a:lvl4pPr>
            <a:lvl5pPr marL="2747365" marR="0" lvl="4" indent="-139697" algn="l" rtl="0">
              <a:spcBef>
                <a:spcPts val="533"/>
              </a:spcBef>
              <a:buClr>
                <a:srgbClr val="003974"/>
              </a:buClr>
              <a:buSzPct val="100000"/>
              <a:buFont typeface="Calibri"/>
              <a:buChar char="­"/>
              <a:defRPr sz="2667" b="0" i="0" u="none" strike="noStrike" cap="none">
                <a:solidFill>
                  <a:schemeClr val="dk1"/>
                </a:solidFill>
                <a:latin typeface="Verdana"/>
                <a:ea typeface="Verdana"/>
                <a:cs typeface="Verdana"/>
                <a:sym typeface="Verdana"/>
              </a:defRPr>
            </a:lvl5pPr>
            <a:lvl6pPr marL="3352716" marR="0" lvl="5"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6pPr>
            <a:lvl7pPr marL="3962301" marR="0" lvl="6"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7pPr>
            <a:lvl8pPr marL="4571886" marR="0" lvl="7"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8pPr>
            <a:lvl9pPr marL="5181470" marR="0" lvl="8"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9" name="Shape 24">
            <a:extLst>
              <a:ext uri="{FF2B5EF4-FFF2-40B4-BE49-F238E27FC236}">
                <a16:creationId xmlns:a16="http://schemas.microsoft.com/office/drawing/2014/main" id="{F2C81E3D-234F-2F4A-9459-B7D906A30889}"/>
              </a:ext>
            </a:extLst>
          </p:cNvPr>
          <p:cNvSpPr txBox="1">
            <a:spLocks noGrp="1"/>
          </p:cNvSpPr>
          <p:nvPr>
            <p:ph type="title"/>
          </p:nvPr>
        </p:nvSpPr>
        <p:spPr>
          <a:xfrm>
            <a:off x="812799" y="787401"/>
            <a:ext cx="10566403" cy="846137"/>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5867" b="1" i="0" u="none" strike="noStrike" cap="none">
                <a:solidFill>
                  <a:srgbClr val="003974"/>
                </a:solidFill>
                <a:latin typeface="Arial" pitchFamily="34" charset="0"/>
                <a:ea typeface="Arial" pitchFamily="34" charset="0"/>
                <a:cs typeface="Arial" pitchFamily="34" charset="0"/>
                <a:sym typeface="Times New Roman"/>
              </a:defRPr>
            </a:lvl1pPr>
            <a:lvl2pPr lvl="1" indent="0">
              <a:spcBef>
                <a:spcPts val="0"/>
              </a:spcBef>
              <a:buNone/>
              <a:defRPr sz="2400"/>
            </a:lvl2pPr>
            <a:lvl3pPr lvl="2" indent="0">
              <a:spcBef>
                <a:spcPts val="0"/>
              </a:spcBef>
              <a:buNone/>
              <a:defRPr sz="2400"/>
            </a:lvl3pPr>
            <a:lvl4pPr lvl="3" indent="0">
              <a:spcBef>
                <a:spcPts val="0"/>
              </a:spcBef>
              <a:buNone/>
              <a:defRPr sz="2400"/>
            </a:lvl4pPr>
            <a:lvl5pPr lvl="4" indent="0">
              <a:spcBef>
                <a:spcPts val="0"/>
              </a:spcBef>
              <a:buNone/>
              <a:defRPr sz="2400"/>
            </a:lvl5pPr>
            <a:lvl6pPr lvl="5" indent="0">
              <a:spcBef>
                <a:spcPts val="0"/>
              </a:spcBef>
              <a:buNone/>
              <a:defRPr sz="2400"/>
            </a:lvl6pPr>
            <a:lvl7pPr lvl="6" indent="0">
              <a:spcBef>
                <a:spcPts val="0"/>
              </a:spcBef>
              <a:buNone/>
              <a:defRPr sz="2400"/>
            </a:lvl7pPr>
            <a:lvl8pPr lvl="7" indent="0">
              <a:spcBef>
                <a:spcPts val="0"/>
              </a:spcBef>
              <a:buNone/>
              <a:defRPr sz="2400"/>
            </a:lvl8pPr>
            <a:lvl9pPr lvl="8" indent="0">
              <a:spcBef>
                <a:spcPts val="0"/>
              </a:spcBef>
              <a:buNone/>
              <a:defRPr sz="2400"/>
            </a:lvl9pPr>
          </a:lstStyle>
          <a:p>
            <a:endParaRPr/>
          </a:p>
        </p:txBody>
      </p:sp>
    </p:spTree>
    <p:extLst>
      <p:ext uri="{BB962C8B-B14F-4D97-AF65-F5344CB8AC3E}">
        <p14:creationId xmlns:p14="http://schemas.microsoft.com/office/powerpoint/2010/main" val="4251834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ngle Column Plai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B16E7858-EEA8-5540-B539-42EE7EA9FFB7}"/>
              </a:ext>
            </a:extLst>
          </p:cNvPr>
          <p:cNvSpPr>
            <a:spLocks noGrp="1"/>
          </p:cNvSpPr>
          <p:nvPr>
            <p:ph type="title" hasCustomPrompt="1"/>
          </p:nvPr>
        </p:nvSpPr>
        <p:spPr>
          <a:xfrm>
            <a:off x="838200" y="964729"/>
            <a:ext cx="10515600" cy="650875"/>
          </a:xfrm>
        </p:spPr>
        <p:txBody>
          <a:bodyPr>
            <a:noAutofit/>
          </a:bodyPr>
          <a:lstStyle>
            <a:lvl1pPr>
              <a:defRPr sz="4000" b="1">
                <a:solidFill>
                  <a:srgbClr val="003366"/>
                </a:solidFill>
              </a:defRPr>
            </a:lvl1pPr>
          </a:lstStyle>
          <a:p>
            <a:r>
              <a:rPr lang="en-US"/>
              <a:t>CLICK TO EDIT MASTER TITLE STYLE</a:t>
            </a:r>
          </a:p>
        </p:txBody>
      </p:sp>
      <p:sp>
        <p:nvSpPr>
          <p:cNvPr id="17" name="Text Placeholder 17">
            <a:extLst>
              <a:ext uri="{FF2B5EF4-FFF2-40B4-BE49-F238E27FC236}">
                <a16:creationId xmlns:a16="http://schemas.microsoft.com/office/drawing/2014/main" id="{72CD2053-F89C-C548-95C4-970C2D263523}"/>
              </a:ext>
            </a:extLst>
          </p:cNvPr>
          <p:cNvSpPr>
            <a:spLocks noGrp="1"/>
          </p:cNvSpPr>
          <p:nvPr>
            <p:ph type="body" sz="quarter" idx="16" hasCustomPrompt="1"/>
          </p:nvPr>
        </p:nvSpPr>
        <p:spPr>
          <a:xfrm>
            <a:off x="838200" y="1634533"/>
            <a:ext cx="10513060" cy="650874"/>
          </a:xfrm>
          <a:prstGeom prst="rect">
            <a:avLst/>
          </a:prstGeom>
        </p:spPr>
        <p:txBody>
          <a:bodyPr>
            <a:noAutofit/>
          </a:bodyPr>
          <a:lstStyle>
            <a:lvl1pPr marL="0" indent="0">
              <a:buNone/>
              <a:defRPr sz="2800">
                <a:solidFill>
                  <a:srgbClr val="00AEEF"/>
                </a:solidFill>
              </a:defRPr>
            </a:lvl1pPr>
          </a:lstStyle>
          <a:p>
            <a:pPr lvl="0"/>
            <a:r>
              <a:rPr lang="en-US"/>
              <a:t>Click to edit subtitle</a:t>
            </a:r>
          </a:p>
        </p:txBody>
      </p:sp>
      <p:pic>
        <p:nvPicPr>
          <p:cNvPr id="23" name="Picture 22">
            <a:extLst>
              <a:ext uri="{FF2B5EF4-FFF2-40B4-BE49-F238E27FC236}">
                <a16:creationId xmlns:a16="http://schemas.microsoft.com/office/drawing/2014/main" id="{E9BB60FC-F02D-3246-B294-849EC1247739}"/>
              </a:ext>
            </a:extLst>
          </p:cNvPr>
          <p:cNvPicPr>
            <a:picLocks noChangeAspect="1"/>
          </p:cNvPicPr>
          <p:nvPr userDrawn="1"/>
        </p:nvPicPr>
        <p:blipFill>
          <a:blip r:embed="rId2">
            <a:alphaModFix amt="20000"/>
          </a:blip>
          <a:stretch>
            <a:fillRect/>
          </a:stretch>
        </p:blipFill>
        <p:spPr>
          <a:xfrm>
            <a:off x="4442086" y="-220094"/>
            <a:ext cx="4712970" cy="1083222"/>
          </a:xfrm>
          <a:prstGeom prst="rect">
            <a:avLst/>
          </a:prstGeom>
        </p:spPr>
      </p:pic>
      <p:pic>
        <p:nvPicPr>
          <p:cNvPr id="29" name="Picture 28">
            <a:extLst>
              <a:ext uri="{FF2B5EF4-FFF2-40B4-BE49-F238E27FC236}">
                <a16:creationId xmlns:a16="http://schemas.microsoft.com/office/drawing/2014/main" id="{40509CF5-7DD1-CD4B-8021-FACADB439E9F}"/>
              </a:ext>
            </a:extLst>
          </p:cNvPr>
          <p:cNvPicPr>
            <a:picLocks noChangeAspect="1"/>
          </p:cNvPicPr>
          <p:nvPr userDrawn="1"/>
        </p:nvPicPr>
        <p:blipFill>
          <a:blip r:embed="rId2">
            <a:alphaModFix amt="20000"/>
          </a:blip>
          <a:stretch>
            <a:fillRect/>
          </a:stretch>
        </p:blipFill>
        <p:spPr>
          <a:xfrm>
            <a:off x="8044121" y="-220094"/>
            <a:ext cx="4712970" cy="1083222"/>
          </a:xfrm>
          <a:prstGeom prst="rect">
            <a:avLst/>
          </a:prstGeom>
        </p:spPr>
      </p:pic>
      <p:pic>
        <p:nvPicPr>
          <p:cNvPr id="30" name="Picture 29">
            <a:extLst>
              <a:ext uri="{FF2B5EF4-FFF2-40B4-BE49-F238E27FC236}">
                <a16:creationId xmlns:a16="http://schemas.microsoft.com/office/drawing/2014/main" id="{7F9AF961-43FA-0349-A83A-F1F9CDC59612}"/>
              </a:ext>
            </a:extLst>
          </p:cNvPr>
          <p:cNvPicPr>
            <a:picLocks noChangeAspect="1"/>
          </p:cNvPicPr>
          <p:nvPr userDrawn="1"/>
        </p:nvPicPr>
        <p:blipFill>
          <a:blip r:embed="rId2">
            <a:alphaModFix amt="20000"/>
          </a:blip>
          <a:stretch>
            <a:fillRect/>
          </a:stretch>
        </p:blipFill>
        <p:spPr>
          <a:xfrm>
            <a:off x="844447" y="-220094"/>
            <a:ext cx="4712970" cy="1083222"/>
          </a:xfrm>
          <a:prstGeom prst="rect">
            <a:avLst/>
          </a:prstGeom>
        </p:spPr>
      </p:pic>
      <p:pic>
        <p:nvPicPr>
          <p:cNvPr id="32" name="Picture 31">
            <a:extLst>
              <a:ext uri="{FF2B5EF4-FFF2-40B4-BE49-F238E27FC236}">
                <a16:creationId xmlns:a16="http://schemas.microsoft.com/office/drawing/2014/main" id="{66EEBAD7-6C42-7344-9ADF-16662E0A769E}"/>
              </a:ext>
            </a:extLst>
          </p:cNvPr>
          <p:cNvPicPr>
            <a:picLocks noChangeAspect="1"/>
          </p:cNvPicPr>
          <p:nvPr userDrawn="1"/>
        </p:nvPicPr>
        <p:blipFill>
          <a:blip r:embed="rId2">
            <a:alphaModFix amt="20000"/>
          </a:blip>
          <a:stretch>
            <a:fillRect/>
          </a:stretch>
        </p:blipFill>
        <p:spPr>
          <a:xfrm>
            <a:off x="-2753193" y="-220094"/>
            <a:ext cx="4712970" cy="1083222"/>
          </a:xfrm>
          <a:prstGeom prst="rect">
            <a:avLst/>
          </a:prstGeom>
        </p:spPr>
      </p:pic>
      <p:pic>
        <p:nvPicPr>
          <p:cNvPr id="33" name="Picture 32">
            <a:extLst>
              <a:ext uri="{FF2B5EF4-FFF2-40B4-BE49-F238E27FC236}">
                <a16:creationId xmlns:a16="http://schemas.microsoft.com/office/drawing/2014/main" id="{2C11B32F-2D2D-3342-BF6A-53282200E388}"/>
              </a:ext>
            </a:extLst>
          </p:cNvPr>
          <p:cNvPicPr>
            <a:picLocks noChangeAspect="1"/>
          </p:cNvPicPr>
          <p:nvPr userDrawn="1"/>
        </p:nvPicPr>
        <p:blipFill>
          <a:blip r:embed="rId2">
            <a:alphaModFix amt="20000"/>
          </a:blip>
          <a:stretch>
            <a:fillRect/>
          </a:stretch>
        </p:blipFill>
        <p:spPr>
          <a:xfrm>
            <a:off x="4442086" y="5999895"/>
            <a:ext cx="4712970" cy="1083222"/>
          </a:xfrm>
          <a:prstGeom prst="rect">
            <a:avLst/>
          </a:prstGeom>
        </p:spPr>
      </p:pic>
      <p:pic>
        <p:nvPicPr>
          <p:cNvPr id="34" name="Picture 33">
            <a:extLst>
              <a:ext uri="{FF2B5EF4-FFF2-40B4-BE49-F238E27FC236}">
                <a16:creationId xmlns:a16="http://schemas.microsoft.com/office/drawing/2014/main" id="{F7487B21-74E3-374A-A876-84DADE7BFD66}"/>
              </a:ext>
            </a:extLst>
          </p:cNvPr>
          <p:cNvPicPr>
            <a:picLocks noChangeAspect="1"/>
          </p:cNvPicPr>
          <p:nvPr userDrawn="1"/>
        </p:nvPicPr>
        <p:blipFill>
          <a:blip r:embed="rId2">
            <a:alphaModFix amt="20000"/>
          </a:blip>
          <a:stretch>
            <a:fillRect/>
          </a:stretch>
        </p:blipFill>
        <p:spPr>
          <a:xfrm>
            <a:off x="8044121" y="5999895"/>
            <a:ext cx="4712970" cy="1083222"/>
          </a:xfrm>
          <a:prstGeom prst="rect">
            <a:avLst/>
          </a:prstGeom>
        </p:spPr>
      </p:pic>
      <p:pic>
        <p:nvPicPr>
          <p:cNvPr id="35" name="Picture 34">
            <a:extLst>
              <a:ext uri="{FF2B5EF4-FFF2-40B4-BE49-F238E27FC236}">
                <a16:creationId xmlns:a16="http://schemas.microsoft.com/office/drawing/2014/main" id="{D846AAD6-E3E4-AB4B-B8FB-F0CC3486E698}"/>
              </a:ext>
            </a:extLst>
          </p:cNvPr>
          <p:cNvPicPr>
            <a:picLocks noChangeAspect="1"/>
          </p:cNvPicPr>
          <p:nvPr userDrawn="1"/>
        </p:nvPicPr>
        <p:blipFill>
          <a:blip r:embed="rId2">
            <a:alphaModFix amt="20000"/>
          </a:blip>
          <a:stretch>
            <a:fillRect/>
          </a:stretch>
        </p:blipFill>
        <p:spPr>
          <a:xfrm>
            <a:off x="844447" y="5999895"/>
            <a:ext cx="4712970" cy="1083222"/>
          </a:xfrm>
          <a:prstGeom prst="rect">
            <a:avLst/>
          </a:prstGeom>
        </p:spPr>
      </p:pic>
      <p:pic>
        <p:nvPicPr>
          <p:cNvPr id="36" name="Picture 35">
            <a:extLst>
              <a:ext uri="{FF2B5EF4-FFF2-40B4-BE49-F238E27FC236}">
                <a16:creationId xmlns:a16="http://schemas.microsoft.com/office/drawing/2014/main" id="{08E21FFB-D263-B242-910F-DE5DD1B0A543}"/>
              </a:ext>
            </a:extLst>
          </p:cNvPr>
          <p:cNvPicPr>
            <a:picLocks noChangeAspect="1"/>
          </p:cNvPicPr>
          <p:nvPr userDrawn="1"/>
        </p:nvPicPr>
        <p:blipFill>
          <a:blip r:embed="rId2">
            <a:alphaModFix amt="20000"/>
          </a:blip>
          <a:stretch>
            <a:fillRect/>
          </a:stretch>
        </p:blipFill>
        <p:spPr>
          <a:xfrm>
            <a:off x="-2753193" y="5999895"/>
            <a:ext cx="4712970" cy="1083222"/>
          </a:xfrm>
          <a:prstGeom prst="rect">
            <a:avLst/>
          </a:prstGeom>
        </p:spPr>
      </p:pic>
      <p:sp>
        <p:nvSpPr>
          <p:cNvPr id="18" name="Text Placeholder 2">
            <a:extLst>
              <a:ext uri="{FF2B5EF4-FFF2-40B4-BE49-F238E27FC236}">
                <a16:creationId xmlns:a16="http://schemas.microsoft.com/office/drawing/2014/main" id="{184D29E3-0694-5F46-AD1E-CF1D1F74F137}"/>
              </a:ext>
            </a:extLst>
          </p:cNvPr>
          <p:cNvSpPr>
            <a:spLocks noGrp="1"/>
          </p:cNvSpPr>
          <p:nvPr>
            <p:ph type="body" idx="1" hasCustomPrompt="1"/>
          </p:nvPr>
        </p:nvSpPr>
        <p:spPr>
          <a:xfrm>
            <a:off x="833624" y="2689228"/>
            <a:ext cx="10520176" cy="3204043"/>
          </a:xfrm>
          <a:prstGeom prst="rect">
            <a:avLst/>
          </a:prstGeom>
        </p:spPr>
        <p:txBody>
          <a:bodyPr>
            <a:noAutofit/>
          </a:bodyPr>
          <a:lstStyle>
            <a:lvl1pPr marL="0" indent="0" algn="l">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Tree>
    <p:extLst>
      <p:ext uri="{BB962C8B-B14F-4D97-AF65-F5344CB8AC3E}">
        <p14:creationId xmlns:p14="http://schemas.microsoft.com/office/powerpoint/2010/main" val="24041127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plit Layout Phot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D44D793-D443-7446-BFBE-23C9591D5EF2}"/>
              </a:ext>
            </a:extLst>
          </p:cNvPr>
          <p:cNvSpPr>
            <a:spLocks noGrp="1"/>
          </p:cNvSpPr>
          <p:nvPr>
            <p:ph type="pic" sz="quarter" idx="25"/>
          </p:nvPr>
        </p:nvSpPr>
        <p:spPr>
          <a:xfrm>
            <a:off x="6110989" y="0"/>
            <a:ext cx="6096001" cy="6858000"/>
          </a:xfrm>
          <a:prstGeom prst="rect">
            <a:avLst/>
          </a:prstGeom>
        </p:spPr>
        <p:txBody>
          <a:bodyPr>
            <a:normAutofit/>
          </a:bodyPr>
          <a:lstStyle>
            <a:lvl1pPr algn="ctr">
              <a:defRPr sz="2000"/>
            </a:lvl1pPr>
          </a:lstStyle>
          <a:p>
            <a:r>
              <a:rPr lang="en-US"/>
              <a:t>Click icon to add picture</a:t>
            </a:r>
          </a:p>
        </p:txBody>
      </p:sp>
      <p:sp>
        <p:nvSpPr>
          <p:cNvPr id="6" name="Rectangle 5">
            <a:extLst>
              <a:ext uri="{FF2B5EF4-FFF2-40B4-BE49-F238E27FC236}">
                <a16:creationId xmlns:a16="http://schemas.microsoft.com/office/drawing/2014/main" id="{C78C0D40-4D9D-874E-B79E-61A0927F1F83}"/>
              </a:ext>
            </a:extLst>
          </p:cNvPr>
          <p:cNvSpPr/>
          <p:nvPr userDrawn="1"/>
        </p:nvSpPr>
        <p:spPr>
          <a:xfrm>
            <a:off x="9144000" y="5272040"/>
            <a:ext cx="3177914" cy="8544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A04BD12-FD8C-E64D-9185-31D043F23E09}"/>
              </a:ext>
            </a:extLst>
          </p:cNvPr>
          <p:cNvPicPr>
            <a:picLocks noChangeAspect="1"/>
          </p:cNvPicPr>
          <p:nvPr userDrawn="1"/>
        </p:nvPicPr>
        <p:blipFill>
          <a:blip r:embed="rId2"/>
          <a:stretch>
            <a:fillRect/>
          </a:stretch>
        </p:blipFill>
        <p:spPr>
          <a:xfrm>
            <a:off x="9409347" y="5539792"/>
            <a:ext cx="2357932" cy="343618"/>
          </a:xfrm>
          <a:prstGeom prst="rect">
            <a:avLst/>
          </a:prstGeom>
        </p:spPr>
      </p:pic>
      <p:sp>
        <p:nvSpPr>
          <p:cNvPr id="10" name="Text Placeholder 17">
            <a:extLst>
              <a:ext uri="{FF2B5EF4-FFF2-40B4-BE49-F238E27FC236}">
                <a16:creationId xmlns:a16="http://schemas.microsoft.com/office/drawing/2014/main" id="{8B318A5E-A51B-D24B-935D-F85984700FD7}"/>
              </a:ext>
            </a:extLst>
          </p:cNvPr>
          <p:cNvSpPr>
            <a:spLocks noGrp="1"/>
          </p:cNvSpPr>
          <p:nvPr>
            <p:ph type="body" sz="quarter" idx="26" hasCustomPrompt="1"/>
          </p:nvPr>
        </p:nvSpPr>
        <p:spPr>
          <a:xfrm>
            <a:off x="665143" y="2109794"/>
            <a:ext cx="4819634" cy="650874"/>
          </a:xfrm>
          <a:prstGeom prst="rect">
            <a:avLst/>
          </a:prstGeom>
        </p:spPr>
        <p:txBody>
          <a:bodyPr>
            <a:noAutofit/>
          </a:bodyPr>
          <a:lstStyle>
            <a:lvl1pPr marL="0" indent="0">
              <a:buNone/>
              <a:defRPr sz="2800">
                <a:solidFill>
                  <a:srgbClr val="00AEEF"/>
                </a:solidFill>
              </a:defRPr>
            </a:lvl1pPr>
          </a:lstStyle>
          <a:p>
            <a:pPr lvl="0"/>
            <a:r>
              <a:rPr lang="en-US"/>
              <a:t>Click to edit subtitle</a:t>
            </a:r>
          </a:p>
        </p:txBody>
      </p:sp>
      <p:sp>
        <p:nvSpPr>
          <p:cNvPr id="11" name="Text Placeholder 2">
            <a:extLst>
              <a:ext uri="{FF2B5EF4-FFF2-40B4-BE49-F238E27FC236}">
                <a16:creationId xmlns:a16="http://schemas.microsoft.com/office/drawing/2014/main" id="{C8C672C1-FFB1-7F47-BE36-00FBD81356CA}"/>
              </a:ext>
            </a:extLst>
          </p:cNvPr>
          <p:cNvSpPr>
            <a:spLocks noGrp="1"/>
          </p:cNvSpPr>
          <p:nvPr>
            <p:ph type="body" idx="1" hasCustomPrompt="1"/>
          </p:nvPr>
        </p:nvSpPr>
        <p:spPr>
          <a:xfrm>
            <a:off x="663739" y="3128963"/>
            <a:ext cx="4819278" cy="2986088"/>
          </a:xfrm>
          <a:prstGeom prst="rect">
            <a:avLst/>
          </a:prstGeom>
        </p:spPr>
        <p:txBody>
          <a:bodyPr>
            <a:noAutofit/>
          </a:bodyPr>
          <a:lstStyle>
            <a:lvl1pPr marL="0" indent="0" algn="l">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16" name="Title 1">
            <a:extLst>
              <a:ext uri="{FF2B5EF4-FFF2-40B4-BE49-F238E27FC236}">
                <a16:creationId xmlns:a16="http://schemas.microsoft.com/office/drawing/2014/main" id="{98C80E40-73BE-4D48-A808-214BF510E390}"/>
              </a:ext>
            </a:extLst>
          </p:cNvPr>
          <p:cNvSpPr>
            <a:spLocks noGrp="1"/>
          </p:cNvSpPr>
          <p:nvPr>
            <p:ph type="title" hasCustomPrompt="1"/>
          </p:nvPr>
        </p:nvSpPr>
        <p:spPr>
          <a:xfrm>
            <a:off x="663739" y="742949"/>
            <a:ext cx="4819278" cy="1366837"/>
          </a:xfrm>
        </p:spPr>
        <p:txBody>
          <a:bodyPr>
            <a:noAutofit/>
          </a:bodyPr>
          <a:lstStyle>
            <a:lvl1pPr>
              <a:defRPr sz="4000" b="1">
                <a:solidFill>
                  <a:srgbClr val="003366"/>
                </a:solidFill>
              </a:defRPr>
            </a:lvl1pPr>
          </a:lstStyle>
          <a:p>
            <a:r>
              <a:rPr lang="en-US"/>
              <a:t>CLICK TO EDIT MASTER TITLE STYLE</a:t>
            </a:r>
          </a:p>
        </p:txBody>
      </p:sp>
    </p:spTree>
    <p:extLst>
      <p:ext uri="{BB962C8B-B14F-4D97-AF65-F5344CB8AC3E}">
        <p14:creationId xmlns:p14="http://schemas.microsoft.com/office/powerpoint/2010/main" val="2954315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ullet Points">
    <p:spTree>
      <p:nvGrpSpPr>
        <p:cNvPr id="1" name="Shape 21"/>
        <p:cNvGrpSpPr/>
        <p:nvPr/>
      </p:nvGrpSpPr>
      <p:grpSpPr>
        <a:xfrm>
          <a:off x="0" y="0"/>
          <a:ext cx="0" cy="0"/>
          <a:chOff x="0" y="0"/>
          <a:chExt cx="0" cy="0"/>
        </a:xfrm>
      </p:grpSpPr>
      <p:pic>
        <p:nvPicPr>
          <p:cNvPr id="6" name="Picture 5" descr="HEADER BAR wSEAL 2.png"/>
          <p:cNvPicPr>
            <a:picLocks noChangeAspect="1"/>
          </p:cNvPicPr>
          <p:nvPr userDrawn="1"/>
        </p:nvPicPr>
        <p:blipFill>
          <a:blip r:embed="rId2"/>
          <a:stretch>
            <a:fillRect/>
          </a:stretch>
        </p:blipFill>
        <p:spPr>
          <a:xfrm>
            <a:off x="0" y="0"/>
            <a:ext cx="12192000" cy="1691640"/>
          </a:xfrm>
          <a:prstGeom prst="rect">
            <a:avLst/>
          </a:prstGeom>
        </p:spPr>
      </p:pic>
      <p:sp>
        <p:nvSpPr>
          <p:cNvPr id="24" name="Shape 24"/>
          <p:cNvSpPr txBox="1">
            <a:spLocks noGrp="1"/>
          </p:cNvSpPr>
          <p:nvPr>
            <p:ph type="title"/>
          </p:nvPr>
        </p:nvSpPr>
        <p:spPr>
          <a:xfrm>
            <a:off x="1828800" y="381001"/>
            <a:ext cx="9448800" cy="846137"/>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5867"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2400"/>
            </a:lvl2pPr>
            <a:lvl3pPr lvl="2" indent="0">
              <a:spcBef>
                <a:spcPts val="0"/>
              </a:spcBef>
              <a:buNone/>
              <a:defRPr sz="2400"/>
            </a:lvl3pPr>
            <a:lvl4pPr lvl="3" indent="0">
              <a:spcBef>
                <a:spcPts val="0"/>
              </a:spcBef>
              <a:buNone/>
              <a:defRPr sz="2400"/>
            </a:lvl4pPr>
            <a:lvl5pPr lvl="4" indent="0">
              <a:spcBef>
                <a:spcPts val="0"/>
              </a:spcBef>
              <a:buNone/>
              <a:defRPr sz="2400"/>
            </a:lvl5pPr>
            <a:lvl6pPr lvl="5" indent="0">
              <a:spcBef>
                <a:spcPts val="0"/>
              </a:spcBef>
              <a:buNone/>
              <a:defRPr sz="2400"/>
            </a:lvl6pPr>
            <a:lvl7pPr lvl="6" indent="0">
              <a:spcBef>
                <a:spcPts val="0"/>
              </a:spcBef>
              <a:buNone/>
              <a:defRPr sz="2400"/>
            </a:lvl7pPr>
            <a:lvl8pPr lvl="7" indent="0">
              <a:spcBef>
                <a:spcPts val="0"/>
              </a:spcBef>
              <a:buNone/>
              <a:defRPr sz="2400"/>
            </a:lvl8pPr>
            <a:lvl9pPr lvl="8" indent="0">
              <a:spcBef>
                <a:spcPts val="0"/>
              </a:spcBef>
              <a:buNone/>
              <a:defRPr sz="2400"/>
            </a:lvl9pPr>
          </a:lstStyle>
          <a:p>
            <a:r>
              <a:rPr lang="en-US"/>
              <a:t>Click to edit Master title style</a:t>
            </a:r>
            <a:endParaRPr/>
          </a:p>
        </p:txBody>
      </p:sp>
      <p:sp>
        <p:nvSpPr>
          <p:cNvPr id="5" name="Shape 22"/>
          <p:cNvSpPr txBox="1">
            <a:spLocks noGrp="1"/>
          </p:cNvSpPr>
          <p:nvPr>
            <p:ph type="body" idx="1"/>
          </p:nvPr>
        </p:nvSpPr>
        <p:spPr>
          <a:xfrm>
            <a:off x="1117602" y="1752601"/>
            <a:ext cx="10464799" cy="4373563"/>
          </a:xfrm>
          <a:prstGeom prst="rect">
            <a:avLst/>
          </a:prstGeom>
          <a:noFill/>
          <a:ln>
            <a:noFill/>
          </a:ln>
        </p:spPr>
        <p:txBody>
          <a:bodyPr lIns="91425" tIns="91425" rIns="91425" bIns="91425" anchor="t" anchorCtr="0"/>
          <a:lstStyle>
            <a:lvl1pPr marL="685783" marR="0" lvl="0" indent="-414856" algn="l" rtl="0">
              <a:spcBef>
                <a:spcPts val="853"/>
              </a:spcBef>
              <a:buClr>
                <a:srgbClr val="003974"/>
              </a:buClr>
              <a:buSzPct val="100000"/>
              <a:buFont typeface="Arial"/>
              <a:buChar char="•"/>
              <a:defRPr sz="4267" b="0" i="0" u="none" strike="noStrike" cap="none">
                <a:solidFill>
                  <a:schemeClr val="dk1"/>
                </a:solidFill>
                <a:latin typeface="Garamond" pitchFamily="18" charset="0"/>
                <a:ea typeface="Verdana"/>
                <a:cs typeface="Verdana"/>
                <a:sym typeface="Verdana"/>
              </a:defRPr>
            </a:lvl1pPr>
            <a:lvl2pPr marL="990575" marR="0" lvl="1" indent="-203195" algn="l" rtl="0">
              <a:spcBef>
                <a:spcPts val="747"/>
              </a:spcBef>
              <a:buClr>
                <a:srgbClr val="003974"/>
              </a:buClr>
              <a:buSzPct val="75000"/>
              <a:buFont typeface="Noto Sans Symbols"/>
              <a:buChar char="▪"/>
              <a:defRPr sz="3733" b="0" i="0" u="none" strike="noStrike" cap="none">
                <a:solidFill>
                  <a:schemeClr val="dk1"/>
                </a:solidFill>
                <a:latin typeface="Verdana"/>
                <a:ea typeface="Verdana"/>
                <a:cs typeface="Verdana"/>
                <a:sym typeface="Verdana"/>
              </a:defRPr>
            </a:lvl2pPr>
            <a:lvl3pPr marL="1523962" marR="0" lvl="2" indent="-101597" algn="l" rtl="0">
              <a:spcBef>
                <a:spcPts val="640"/>
              </a:spcBef>
              <a:buClr>
                <a:srgbClr val="003974"/>
              </a:buClr>
              <a:buSzPct val="100000"/>
              <a:buFont typeface="Noto Sans Symbols"/>
              <a:buChar char="•"/>
              <a:defRPr sz="3200" b="0" i="0" u="none" strike="noStrike" cap="none">
                <a:solidFill>
                  <a:schemeClr val="dk1"/>
                </a:solidFill>
                <a:latin typeface="Verdana"/>
                <a:ea typeface="Verdana"/>
                <a:cs typeface="Verdana"/>
                <a:sym typeface="Verdana"/>
              </a:defRPr>
            </a:lvl3pPr>
            <a:lvl4pPr marL="2133547" marR="0" lvl="3" indent="-177796" algn="l" rtl="0">
              <a:spcBef>
                <a:spcPts val="533"/>
              </a:spcBef>
              <a:buClr>
                <a:srgbClr val="003974"/>
              </a:buClr>
              <a:buSzPct val="75000"/>
              <a:buFont typeface="Courier New"/>
              <a:buChar char="o"/>
              <a:defRPr sz="2667" b="0" i="0" u="none" strike="noStrike" cap="none">
                <a:solidFill>
                  <a:schemeClr val="dk1"/>
                </a:solidFill>
                <a:latin typeface="Verdana"/>
                <a:ea typeface="Verdana"/>
                <a:cs typeface="Verdana"/>
                <a:sym typeface="Verdana"/>
              </a:defRPr>
            </a:lvl4pPr>
            <a:lvl5pPr marL="2747365" marR="0" lvl="4" indent="-139697" algn="l" rtl="0">
              <a:spcBef>
                <a:spcPts val="533"/>
              </a:spcBef>
              <a:buClr>
                <a:srgbClr val="003974"/>
              </a:buClr>
              <a:buSzPct val="100000"/>
              <a:buFont typeface="Calibri"/>
              <a:buChar char="­"/>
              <a:defRPr sz="2667" b="0" i="0" u="none" strike="noStrike" cap="none">
                <a:solidFill>
                  <a:schemeClr val="dk1"/>
                </a:solidFill>
                <a:latin typeface="Verdana"/>
                <a:ea typeface="Verdana"/>
                <a:cs typeface="Verdana"/>
                <a:sym typeface="Verdana"/>
              </a:defRPr>
            </a:lvl5pPr>
            <a:lvl6pPr marL="3352716" marR="0" lvl="5"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6pPr>
            <a:lvl7pPr marL="3962301" marR="0" lvl="6"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7pPr>
            <a:lvl8pPr marL="4571886" marR="0" lvl="7"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8pPr>
            <a:lvl9pPr marL="5181470" marR="0" lvl="8" indent="-135463" algn="l" rtl="0">
              <a:spcBef>
                <a:spcPts val="533"/>
              </a:spcBef>
              <a:buClr>
                <a:schemeClr val="dk1"/>
              </a:buClr>
              <a:buSzPct val="100000"/>
              <a:buFont typeface="Arial"/>
              <a:buChar char="•"/>
              <a:defRPr sz="2667" b="0" i="0" u="none" strike="noStrike" cap="none">
                <a:solidFill>
                  <a:schemeClr val="dk1"/>
                </a:solidFill>
                <a:latin typeface="Calibri"/>
                <a:ea typeface="Calibri"/>
                <a:cs typeface="Calibri"/>
                <a:sym typeface="Calibri"/>
              </a:defRPr>
            </a:lvl9pPr>
          </a:lstStyle>
          <a:p>
            <a:pPr lvl="0"/>
            <a:r>
              <a:rPr lang="en-US"/>
              <a:t>Edit Master text styles</a:t>
            </a:r>
          </a:p>
        </p:txBody>
      </p:sp>
    </p:spTree>
    <p:extLst>
      <p:ext uri="{BB962C8B-B14F-4D97-AF65-F5344CB8AC3E}">
        <p14:creationId xmlns:p14="http://schemas.microsoft.com/office/powerpoint/2010/main" val="380609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ngle Column Left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A573-8ECC-C34C-B3DA-1CB5F32B4B91}"/>
              </a:ext>
            </a:extLst>
          </p:cNvPr>
          <p:cNvSpPr>
            <a:spLocks noGrp="1"/>
          </p:cNvSpPr>
          <p:nvPr>
            <p:ph type="title"/>
          </p:nvPr>
        </p:nvSpPr>
        <p:spPr>
          <a:xfrm>
            <a:off x="2793304" y="365125"/>
            <a:ext cx="8642960" cy="1325563"/>
          </a:xfrm>
        </p:spPr>
        <p:txBody>
          <a:bodyPr>
            <a:noAutofit/>
          </a:bodyPr>
          <a:lstStyle>
            <a:lvl1pPr>
              <a:defRPr sz="4000"/>
            </a:lvl1pPr>
          </a:lstStyle>
          <a:p>
            <a:r>
              <a:rPr lang="en-US" dirty="0"/>
              <a:t>Click to edit Master title style</a:t>
            </a:r>
          </a:p>
        </p:txBody>
      </p:sp>
      <p:sp>
        <p:nvSpPr>
          <p:cNvPr id="8" name="Rectangle 7">
            <a:extLst>
              <a:ext uri="{FF2B5EF4-FFF2-40B4-BE49-F238E27FC236}">
                <a16:creationId xmlns:a16="http://schemas.microsoft.com/office/drawing/2014/main" id="{DB5A9705-DB95-DD49-8062-376F94359B40}"/>
              </a:ext>
            </a:extLst>
          </p:cNvPr>
          <p:cNvSpPr/>
          <p:nvPr userDrawn="1"/>
        </p:nvSpPr>
        <p:spPr>
          <a:xfrm>
            <a:off x="0" y="0"/>
            <a:ext cx="1943725" cy="6858000"/>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7C9C457-2524-9441-9447-28A00B73FBC5}"/>
              </a:ext>
            </a:extLst>
          </p:cNvPr>
          <p:cNvPicPr>
            <a:picLocks noChangeAspect="1"/>
          </p:cNvPicPr>
          <p:nvPr userDrawn="1"/>
        </p:nvPicPr>
        <p:blipFill>
          <a:blip r:embed="rId2"/>
          <a:stretch>
            <a:fillRect/>
          </a:stretch>
        </p:blipFill>
        <p:spPr>
          <a:xfrm>
            <a:off x="309653" y="2554983"/>
            <a:ext cx="1324417" cy="3759635"/>
          </a:xfrm>
          <a:prstGeom prst="rect">
            <a:avLst/>
          </a:prstGeom>
        </p:spPr>
      </p:pic>
      <p:sp>
        <p:nvSpPr>
          <p:cNvPr id="30" name="Content Placeholder 2">
            <a:extLst>
              <a:ext uri="{FF2B5EF4-FFF2-40B4-BE49-F238E27FC236}">
                <a16:creationId xmlns:a16="http://schemas.microsoft.com/office/drawing/2014/main" id="{B36104E6-5117-2B42-B06C-9F5A92637376}"/>
              </a:ext>
            </a:extLst>
          </p:cNvPr>
          <p:cNvSpPr>
            <a:spLocks noGrp="1"/>
          </p:cNvSpPr>
          <p:nvPr>
            <p:ph sz="half" idx="10" hasCustomPrompt="1"/>
          </p:nvPr>
        </p:nvSpPr>
        <p:spPr>
          <a:xfrm>
            <a:off x="2793303" y="2243024"/>
            <a:ext cx="8642960" cy="3805236"/>
          </a:xfrm>
        </p:spPr>
        <p:txBody>
          <a:bodyPr>
            <a:noAutofit/>
          </a:bodyPr>
          <a:lstStyle>
            <a:lvl1pPr marL="0" indent="0">
              <a:lnSpc>
                <a:spcPct val="100000"/>
              </a:lnSpc>
              <a:buFont typeface="+mj-lt"/>
              <a:buNone/>
              <a:defRPr sz="2400">
                <a:solidFill>
                  <a:schemeClr val="tx1"/>
                </a:solidFill>
              </a:defRPr>
            </a:lvl1pPr>
          </a:lstStyle>
          <a:p>
            <a:pPr lvl="0"/>
            <a:r>
              <a:rPr lang="en-US" dirty="0"/>
              <a:t>Click to edit copy</a:t>
            </a:r>
          </a:p>
        </p:txBody>
      </p:sp>
      <p:sp>
        <p:nvSpPr>
          <p:cNvPr id="10" name="Subtitle 2">
            <a:extLst>
              <a:ext uri="{FF2B5EF4-FFF2-40B4-BE49-F238E27FC236}">
                <a16:creationId xmlns:a16="http://schemas.microsoft.com/office/drawing/2014/main" id="{ABB0254A-2E8C-914F-AB24-C6659AC38A9A}"/>
              </a:ext>
            </a:extLst>
          </p:cNvPr>
          <p:cNvSpPr>
            <a:spLocks noGrp="1"/>
          </p:cNvSpPr>
          <p:nvPr>
            <p:ph type="subTitle" idx="1"/>
          </p:nvPr>
        </p:nvSpPr>
        <p:spPr>
          <a:xfrm>
            <a:off x="2793303" y="1712818"/>
            <a:ext cx="8642960" cy="519189"/>
          </a:xfrm>
        </p:spPr>
        <p:txBody>
          <a:bodyPr>
            <a:noAutofit/>
          </a:bodyPr>
          <a:lstStyle>
            <a:lvl1pPr marL="0" indent="0" algn="l">
              <a:buNone/>
              <a:defRPr sz="2800">
                <a:solidFill>
                  <a:srgbClr val="41C3D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83869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738DFF-87C8-4A24-AAB7-81C2B588BB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78316F-0B46-4405-B272-053AB5D102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07AB86-4930-4CEF-95F9-AFC5719165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A10725-1D2D-4EDD-A433-1EA2A388B23A}" type="datetimeFigureOut">
              <a:rPr lang="en-US" smtClean="0"/>
              <a:t>3/12/2021</a:t>
            </a:fld>
            <a:endParaRPr lang="en-US"/>
          </a:p>
        </p:txBody>
      </p:sp>
      <p:sp>
        <p:nvSpPr>
          <p:cNvPr id="5" name="Footer Placeholder 4">
            <a:extLst>
              <a:ext uri="{FF2B5EF4-FFF2-40B4-BE49-F238E27FC236}">
                <a16:creationId xmlns:a16="http://schemas.microsoft.com/office/drawing/2014/main" id="{B369927F-5AE1-4BB8-B6E3-B2AE95F0CC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92C92C-8C94-4443-9D8C-45F594F290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6C155-64C4-4E92-907F-7D95E7DF7BFD}" type="slidenum">
              <a:rPr lang="en-US" smtClean="0"/>
              <a:t>‹#›</a:t>
            </a:fld>
            <a:endParaRPr lang="en-US"/>
          </a:p>
        </p:txBody>
      </p:sp>
    </p:spTree>
    <p:extLst>
      <p:ext uri="{BB962C8B-B14F-4D97-AF65-F5344CB8AC3E}">
        <p14:creationId xmlns:p14="http://schemas.microsoft.com/office/powerpoint/2010/main" val="2725837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tags" Target="../tags/tag5.xml"/><Relationship Id="rId5" Type="http://schemas.openxmlformats.org/officeDocument/2006/relationships/image" Target="../media/image27.jp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0.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3.xml"/><Relationship Id="rId7" Type="http://schemas.openxmlformats.org/officeDocument/2006/relationships/image" Target="../media/image43.svg"/><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42.png"/><Relationship Id="rId11" Type="http://schemas.openxmlformats.org/officeDocument/2006/relationships/image" Target="../media/image47.svg"/><Relationship Id="rId5" Type="http://schemas.openxmlformats.org/officeDocument/2006/relationships/image" Target="../media/image41.sv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sv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4.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49.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16.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17.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18.xml"/><Relationship Id="rId4"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AAE682-1960-472B-82DB-7245BE03D35E}"/>
              </a:ext>
            </a:extLst>
          </p:cNvPr>
          <p:cNvSpPr>
            <a:spLocks noGrp="1"/>
          </p:cNvSpPr>
          <p:nvPr>
            <p:ph type="title"/>
          </p:nvPr>
        </p:nvSpPr>
        <p:spPr>
          <a:xfrm>
            <a:off x="2053492" y="621323"/>
            <a:ext cx="9448800" cy="699600"/>
          </a:xfrm>
        </p:spPr>
        <p:txBody>
          <a:bodyPr>
            <a:normAutofit fontScale="90000"/>
          </a:bodyPr>
          <a:lstStyle/>
          <a:p>
            <a:r>
              <a:rPr lang="en-US" sz="4400" dirty="0"/>
              <a:t>Supporting K-Kids and Builders Club</a:t>
            </a:r>
            <a:br>
              <a:rPr lang="en-US" sz="3600" dirty="0"/>
            </a:br>
            <a:endParaRPr lang="en-US" sz="3600" dirty="0"/>
          </a:p>
        </p:txBody>
      </p:sp>
      <p:pic>
        <p:nvPicPr>
          <p:cNvPr id="15" name="Picture 14" descr="PH Postcard picture_kid smiling.png">
            <a:extLst>
              <a:ext uri="{FF2B5EF4-FFF2-40B4-BE49-F238E27FC236}">
                <a16:creationId xmlns:a16="http://schemas.microsoft.com/office/drawing/2014/main" id="{9F14938E-CDEC-4FE7-B1C0-B29F6020A33C}"/>
              </a:ext>
            </a:extLst>
          </p:cNvPr>
          <p:cNvPicPr>
            <a:picLocks noChangeAspect="1"/>
          </p:cNvPicPr>
          <p:nvPr/>
        </p:nvPicPr>
        <p:blipFill>
          <a:blip r:embed="rId4" cstate="print"/>
          <a:stretch>
            <a:fillRect/>
          </a:stretch>
        </p:blipFill>
        <p:spPr>
          <a:xfrm>
            <a:off x="1960689" y="1981200"/>
            <a:ext cx="9448799" cy="5722350"/>
          </a:xfrm>
          <a:prstGeom prst="rect">
            <a:avLst/>
          </a:prstGeom>
        </p:spPr>
      </p:pic>
    </p:spTree>
    <p:custDataLst>
      <p:tags r:id="rId1"/>
    </p:custDataLst>
    <p:extLst>
      <p:ext uri="{BB962C8B-B14F-4D97-AF65-F5344CB8AC3E}">
        <p14:creationId xmlns:p14="http://schemas.microsoft.com/office/powerpoint/2010/main" val="3459099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4982FFF4-7A7A-4E51-90B4-3527DB4F3B4F}"/>
              </a:ext>
            </a:extLst>
          </p:cNvPr>
          <p:cNvPicPr>
            <a:picLocks noChangeAspect="1" noChangeArrowheads="1"/>
          </p:cNvPicPr>
          <p:nvPr/>
        </p:nvPicPr>
        <p:blipFill>
          <a:blip r:embed="rId4" cstate="print"/>
          <a:srcRect/>
          <a:stretch>
            <a:fillRect/>
          </a:stretch>
        </p:blipFill>
        <p:spPr bwMode="auto">
          <a:xfrm>
            <a:off x="750480" y="713282"/>
            <a:ext cx="4780745" cy="5431435"/>
          </a:xfrm>
          <a:prstGeom prst="rect">
            <a:avLst/>
          </a:prstGeom>
          <a:noFill/>
          <a:ln w="9525">
            <a:noFill/>
            <a:miter lim="800000"/>
            <a:headEnd/>
            <a:tailEnd/>
          </a:ln>
          <a:effectLst/>
        </p:spPr>
      </p:pic>
      <p:pic>
        <p:nvPicPr>
          <p:cNvPr id="10" name="Picture 4" descr="http://www.kiwanis.org/docs/default-source/marketing-and-pr/logos/kkids-logos/logo_kkids_blue-375_rgb.png?sfvrsn=4">
            <a:extLst>
              <a:ext uri="{FF2B5EF4-FFF2-40B4-BE49-F238E27FC236}">
                <a16:creationId xmlns:a16="http://schemas.microsoft.com/office/drawing/2014/main" id="{90BB13E3-6196-44D8-8921-019955B2C8A6}"/>
              </a:ext>
            </a:extLst>
          </p:cNvPr>
          <p:cNvPicPr>
            <a:picLocks noChangeAspect="1" noChangeArrowheads="1"/>
          </p:cNvPicPr>
          <p:nvPr/>
        </p:nvPicPr>
        <p:blipFill>
          <a:blip r:embed="rId5" cstate="print"/>
          <a:srcRect/>
          <a:stretch>
            <a:fillRect/>
          </a:stretch>
        </p:blipFill>
        <p:spPr bwMode="auto">
          <a:xfrm>
            <a:off x="5858916" y="713282"/>
            <a:ext cx="3510167" cy="1651844"/>
          </a:xfrm>
          <a:prstGeom prst="rect">
            <a:avLst/>
          </a:prstGeom>
          <a:noFill/>
        </p:spPr>
      </p:pic>
      <p:sp>
        <p:nvSpPr>
          <p:cNvPr id="11" name="Rectangle 10">
            <a:extLst>
              <a:ext uri="{FF2B5EF4-FFF2-40B4-BE49-F238E27FC236}">
                <a16:creationId xmlns:a16="http://schemas.microsoft.com/office/drawing/2014/main" id="{5EB70951-2830-459B-8C2F-1DACAE804DD7}"/>
              </a:ext>
            </a:extLst>
          </p:cNvPr>
          <p:cNvSpPr/>
          <p:nvPr/>
        </p:nvSpPr>
        <p:spPr>
          <a:xfrm>
            <a:off x="5858917" y="2847987"/>
            <a:ext cx="5582603" cy="338554"/>
          </a:xfrm>
          <a:prstGeom prst="rect">
            <a:avLst/>
          </a:prstGeom>
        </p:spPr>
        <p:txBody>
          <a:bodyPr wrap="square">
            <a:spAutoFit/>
          </a:bodyPr>
          <a:lstStyle/>
          <a:p>
            <a:r>
              <a:rPr lang="en-US" sz="1600" b="1">
                <a:latin typeface="Arial" panose="020B0604020202020204" pitchFamily="34" charset="0"/>
                <a:cs typeface="Arial" panose="020B0604020202020204" pitchFamily="34" charset="0"/>
              </a:rPr>
              <a:t>Elementary/Primary School | </a:t>
            </a:r>
            <a:r>
              <a:rPr lang="en-US" sz="1600" b="1">
                <a:solidFill>
                  <a:srgbClr val="003874"/>
                </a:solidFill>
                <a:latin typeface="Arial" panose="020B0604020202020204" pitchFamily="34" charset="0"/>
                <a:cs typeface="Arial" panose="020B0604020202020204" pitchFamily="34" charset="0"/>
              </a:rPr>
              <a:t>Ages 6 – 12 </a:t>
            </a:r>
            <a:r>
              <a:rPr lang="en-US" sz="1600" b="1">
                <a:latin typeface="Arial" panose="020B0604020202020204" pitchFamily="34" charset="0"/>
                <a:cs typeface="Arial" panose="020B0604020202020204" pitchFamily="34" charset="0"/>
              </a:rPr>
              <a:t>| </a:t>
            </a:r>
            <a:r>
              <a:rPr lang="en-US" sz="1600" b="1">
                <a:solidFill>
                  <a:schemeClr val="accent6">
                    <a:lumMod val="50000"/>
                  </a:schemeClr>
                </a:solidFill>
                <a:latin typeface="Arial" panose="020B0604020202020204" pitchFamily="34" charset="0"/>
                <a:cs typeface="Arial" panose="020B0604020202020204" pitchFamily="34" charset="0"/>
              </a:rPr>
              <a:t>kkids.org</a:t>
            </a:r>
          </a:p>
        </p:txBody>
      </p:sp>
      <p:sp>
        <p:nvSpPr>
          <p:cNvPr id="12" name="Rectangle 11">
            <a:extLst>
              <a:ext uri="{FF2B5EF4-FFF2-40B4-BE49-F238E27FC236}">
                <a16:creationId xmlns:a16="http://schemas.microsoft.com/office/drawing/2014/main" id="{21A5D5CC-E756-4649-B551-603A89F2ACD6}"/>
              </a:ext>
            </a:extLst>
          </p:cNvPr>
          <p:cNvSpPr/>
          <p:nvPr/>
        </p:nvSpPr>
        <p:spPr>
          <a:xfrm>
            <a:off x="5858916" y="3671460"/>
            <a:ext cx="5342484" cy="1938992"/>
          </a:xfrm>
          <a:prstGeom prst="rect">
            <a:avLst/>
          </a:prstGeom>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 student-led, community service club for elementary-age students. </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More than 36,000 members worldwide.</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More than 983 active clubs.</a:t>
            </a:r>
          </a:p>
        </p:txBody>
      </p:sp>
    </p:spTree>
    <p:custDataLst>
      <p:tags r:id="rId1"/>
    </p:custDataLst>
    <p:extLst>
      <p:ext uri="{BB962C8B-B14F-4D97-AF65-F5344CB8AC3E}">
        <p14:creationId xmlns:p14="http://schemas.microsoft.com/office/powerpoint/2010/main" val="2027458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EB70951-2830-459B-8C2F-1DACAE804DD7}"/>
              </a:ext>
            </a:extLst>
          </p:cNvPr>
          <p:cNvSpPr/>
          <p:nvPr/>
        </p:nvSpPr>
        <p:spPr>
          <a:xfrm>
            <a:off x="738277" y="3001646"/>
            <a:ext cx="5887606" cy="338554"/>
          </a:xfrm>
          <a:prstGeom prst="rect">
            <a:avLst/>
          </a:prstGeom>
        </p:spPr>
        <p:txBody>
          <a:bodyPr wrap="square">
            <a:spAutoFit/>
          </a:bodyPr>
          <a:lstStyle/>
          <a:p>
            <a:r>
              <a:rPr lang="en-US" sz="1600" b="1">
                <a:latin typeface="Arial" panose="020B0604020202020204" pitchFamily="34" charset="0"/>
                <a:cs typeface="Arial" panose="020B0604020202020204" pitchFamily="34" charset="0"/>
              </a:rPr>
              <a:t>Middle/Junior High School | </a:t>
            </a:r>
            <a:r>
              <a:rPr lang="en-US" sz="1600" b="1">
                <a:solidFill>
                  <a:srgbClr val="003874"/>
                </a:solidFill>
                <a:latin typeface="Arial" panose="020B0604020202020204" pitchFamily="34" charset="0"/>
                <a:cs typeface="Arial" panose="020B0604020202020204" pitchFamily="34" charset="0"/>
              </a:rPr>
              <a:t>Ages 12-15 </a:t>
            </a:r>
            <a:r>
              <a:rPr lang="en-US" sz="1600" b="1">
                <a:latin typeface="Arial" panose="020B0604020202020204" pitchFamily="34" charset="0"/>
                <a:cs typeface="Arial" panose="020B0604020202020204" pitchFamily="34" charset="0"/>
              </a:rPr>
              <a:t>| </a:t>
            </a:r>
            <a:r>
              <a:rPr lang="en-US" sz="1600" b="1">
                <a:solidFill>
                  <a:schemeClr val="accent6">
                    <a:lumMod val="50000"/>
                  </a:schemeClr>
                </a:solidFill>
                <a:latin typeface="Arial" panose="020B0604020202020204" pitchFamily="34" charset="0"/>
                <a:cs typeface="Arial" panose="020B0604020202020204" pitchFamily="34" charset="0"/>
              </a:rPr>
              <a:t>buildersclub.org</a:t>
            </a:r>
          </a:p>
        </p:txBody>
      </p:sp>
      <p:pic>
        <p:nvPicPr>
          <p:cNvPr id="6" name="Picture 5" descr="GWhitaker_Kiwanis_JacksCreek_0342.jpg">
            <a:extLst>
              <a:ext uri="{FF2B5EF4-FFF2-40B4-BE49-F238E27FC236}">
                <a16:creationId xmlns:a16="http://schemas.microsoft.com/office/drawing/2014/main" id="{649FFD7C-37DB-489A-82F0-074DF5C74F23}"/>
              </a:ext>
            </a:extLst>
          </p:cNvPr>
          <p:cNvPicPr>
            <a:picLocks noChangeAspect="1"/>
          </p:cNvPicPr>
          <p:nvPr/>
        </p:nvPicPr>
        <p:blipFill>
          <a:blip r:embed="rId4" cstate="print"/>
          <a:srcRect l="5184" r="44458"/>
          <a:stretch>
            <a:fillRect/>
          </a:stretch>
        </p:blipFill>
        <p:spPr>
          <a:xfrm>
            <a:off x="7249551" y="946466"/>
            <a:ext cx="3751385" cy="4965068"/>
          </a:xfrm>
          <a:prstGeom prst="rect">
            <a:avLst/>
          </a:prstGeom>
        </p:spPr>
      </p:pic>
      <p:pic>
        <p:nvPicPr>
          <p:cNvPr id="7" name="Picture 14" descr="P:\Quick Tips, Templates, Clipart\Kiwanis Logos - Color\GIF\BC_C.gif">
            <a:extLst>
              <a:ext uri="{FF2B5EF4-FFF2-40B4-BE49-F238E27FC236}">
                <a16:creationId xmlns:a16="http://schemas.microsoft.com/office/drawing/2014/main" id="{ABE2EAAC-A0D0-4CEF-A0B2-9A03A5B07F12}"/>
              </a:ext>
            </a:extLst>
          </p:cNvPr>
          <p:cNvPicPr>
            <a:picLocks noChangeAspect="1" noChangeArrowheads="1"/>
          </p:cNvPicPr>
          <p:nvPr/>
        </p:nvPicPr>
        <p:blipFill>
          <a:blip r:embed="rId5" cstate="print"/>
          <a:srcRect/>
          <a:stretch>
            <a:fillRect/>
          </a:stretch>
        </p:blipFill>
        <p:spPr bwMode="auto">
          <a:xfrm>
            <a:off x="738277" y="946466"/>
            <a:ext cx="2919323" cy="1718259"/>
          </a:xfrm>
          <a:prstGeom prst="rect">
            <a:avLst/>
          </a:prstGeom>
          <a:noFill/>
          <a:ln w="9525">
            <a:noFill/>
            <a:miter lim="800000"/>
            <a:headEnd/>
            <a:tailEnd/>
          </a:ln>
        </p:spPr>
      </p:pic>
      <p:sp>
        <p:nvSpPr>
          <p:cNvPr id="8" name="Rectangle 7">
            <a:extLst>
              <a:ext uri="{FF2B5EF4-FFF2-40B4-BE49-F238E27FC236}">
                <a16:creationId xmlns:a16="http://schemas.microsoft.com/office/drawing/2014/main" id="{20863B5B-F88E-412F-AAD5-0F772A7E750F}"/>
              </a:ext>
            </a:extLst>
          </p:cNvPr>
          <p:cNvSpPr/>
          <p:nvPr/>
        </p:nvSpPr>
        <p:spPr>
          <a:xfrm>
            <a:off x="738276" y="3677121"/>
            <a:ext cx="5719673" cy="1631216"/>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A student-led, community service club for junior high or middle school students. </a:t>
            </a:r>
          </a:p>
          <a:p>
            <a:endParaRPr lang="en-US" sz="2000" dirty="0">
              <a:latin typeface="Myriad Pro"/>
            </a:endParaRPr>
          </a:p>
          <a:p>
            <a:pPr marL="285750" indent="-285750">
              <a:buFont typeface="Arial" panose="020B0604020202020204" pitchFamily="34" charset="0"/>
              <a:buChar char="•"/>
            </a:pPr>
            <a:r>
              <a:rPr lang="en-US" sz="2000" dirty="0">
                <a:latin typeface="Myriad Pro"/>
              </a:rPr>
              <a:t>More than 1,200 clubs in 18 nations.</a:t>
            </a:r>
          </a:p>
          <a:p>
            <a:endParaRPr lang="en-US" sz="2000" dirty="0">
              <a:latin typeface="Myriad Pro"/>
            </a:endParaRPr>
          </a:p>
        </p:txBody>
      </p:sp>
    </p:spTree>
    <p:custDataLst>
      <p:tags r:id="rId1"/>
    </p:custDataLst>
    <p:extLst>
      <p:ext uri="{BB962C8B-B14F-4D97-AF65-F5344CB8AC3E}">
        <p14:creationId xmlns:p14="http://schemas.microsoft.com/office/powerpoint/2010/main" val="272830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CA3C5A-F31E-4480-983B-BAF7A56C7BD0}"/>
              </a:ext>
            </a:extLst>
          </p:cNvPr>
          <p:cNvSpPr>
            <a:spLocks noGrp="1"/>
          </p:cNvSpPr>
          <p:nvPr>
            <p:ph type="title"/>
          </p:nvPr>
        </p:nvSpPr>
        <p:spPr>
          <a:xfrm>
            <a:off x="1914525" y="381001"/>
            <a:ext cx="9448800" cy="846137"/>
          </a:xfrm>
        </p:spPr>
        <p:txBody>
          <a:bodyPr>
            <a:normAutofit fontScale="90000"/>
          </a:bodyPr>
          <a:lstStyle/>
          <a:p>
            <a:r>
              <a:rPr lang="en-US" dirty="0"/>
              <a:t>Know your resources</a:t>
            </a:r>
          </a:p>
        </p:txBody>
      </p:sp>
      <p:pic>
        <p:nvPicPr>
          <p:cNvPr id="5" name="Picture 4" descr="A picture containing tree, outdoor, person, grass&#10;&#10;Description automatically generated">
            <a:extLst>
              <a:ext uri="{FF2B5EF4-FFF2-40B4-BE49-F238E27FC236}">
                <a16:creationId xmlns:a16="http://schemas.microsoft.com/office/drawing/2014/main" id="{0929B266-BC38-48D7-8FD0-3FD6251C9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0" y="1860408"/>
            <a:ext cx="8626326" cy="5750883"/>
          </a:xfrm>
          <a:prstGeom prst="rect">
            <a:avLst/>
          </a:prstGeom>
        </p:spPr>
      </p:pic>
    </p:spTree>
    <p:extLst>
      <p:ext uri="{BB962C8B-B14F-4D97-AF65-F5344CB8AC3E}">
        <p14:creationId xmlns:p14="http://schemas.microsoft.com/office/powerpoint/2010/main" val="651399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a:xfrm>
            <a:off x="2219712" y="342901"/>
            <a:ext cx="8629650" cy="846137"/>
          </a:xfrm>
        </p:spPr>
        <p:txBody>
          <a:bodyPr/>
          <a:lstStyle/>
          <a:p>
            <a:r>
              <a:rPr lang="en-US" sz="3600" dirty="0"/>
              <a:t>Program kit items</a:t>
            </a:r>
          </a:p>
        </p:txBody>
      </p:sp>
      <p:pic>
        <p:nvPicPr>
          <p:cNvPr id="5" name="Content Placeholder 4" descr="Text, letter&#10;&#10;Description automatically generated">
            <a:extLst>
              <a:ext uri="{FF2B5EF4-FFF2-40B4-BE49-F238E27FC236}">
                <a16:creationId xmlns:a16="http://schemas.microsoft.com/office/drawing/2014/main" id="{A3659D5D-9847-4F57-A634-F76F710969E9}"/>
              </a:ext>
            </a:extLst>
          </p:cNvPr>
          <p:cNvPicPr>
            <a:picLocks noGrp="1" noChangeAspect="1"/>
          </p:cNvPicPr>
          <p:nvPr>
            <p:ph sz="half" idx="4294967295"/>
          </p:nvPr>
        </p:nvPicPr>
        <p:blipFill>
          <a:blip r:embed="rId2"/>
          <a:stretch>
            <a:fillRect/>
          </a:stretch>
        </p:blipFill>
        <p:spPr>
          <a:xfrm>
            <a:off x="2276669" y="1413124"/>
            <a:ext cx="4063898" cy="5259070"/>
          </a:xfrm>
        </p:spPr>
      </p:pic>
      <p:pic>
        <p:nvPicPr>
          <p:cNvPr id="7" name="Picture 6" descr="Text&#10;&#10;Description automatically generated">
            <a:extLst>
              <a:ext uri="{FF2B5EF4-FFF2-40B4-BE49-F238E27FC236}">
                <a16:creationId xmlns:a16="http://schemas.microsoft.com/office/drawing/2014/main" id="{3AABC03E-9981-4FDC-A3C9-0B525C54C7D5}"/>
              </a:ext>
            </a:extLst>
          </p:cNvPr>
          <p:cNvPicPr>
            <a:picLocks noChangeAspect="1"/>
          </p:cNvPicPr>
          <p:nvPr/>
        </p:nvPicPr>
        <p:blipFill>
          <a:blip r:embed="rId3"/>
          <a:stretch>
            <a:fillRect/>
          </a:stretch>
        </p:blipFill>
        <p:spPr>
          <a:xfrm>
            <a:off x="6534537" y="1413124"/>
            <a:ext cx="4063898" cy="5259162"/>
          </a:xfrm>
          <a:prstGeom prst="rect">
            <a:avLst/>
          </a:prstGeom>
        </p:spPr>
      </p:pic>
    </p:spTree>
    <p:extLst>
      <p:ext uri="{BB962C8B-B14F-4D97-AF65-F5344CB8AC3E}">
        <p14:creationId xmlns:p14="http://schemas.microsoft.com/office/powerpoint/2010/main" val="2883897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p:txBody>
          <a:bodyPr/>
          <a:lstStyle/>
          <a:p>
            <a:r>
              <a:rPr lang="en-US" sz="3600" dirty="0"/>
              <a:t>Advisor guide</a:t>
            </a:r>
          </a:p>
        </p:txBody>
      </p:sp>
      <p:sp>
        <p:nvSpPr>
          <p:cNvPr id="3" name="Content Placeholder 2">
            <a:extLst>
              <a:ext uri="{FF2B5EF4-FFF2-40B4-BE49-F238E27FC236}">
                <a16:creationId xmlns:a16="http://schemas.microsoft.com/office/drawing/2014/main" id="{DB206A9F-17AD-44B8-8FEB-9B4500EEC132}"/>
              </a:ext>
            </a:extLst>
          </p:cNvPr>
          <p:cNvSpPr>
            <a:spLocks noGrp="1"/>
          </p:cNvSpPr>
          <p:nvPr>
            <p:ph sz="half" idx="4294967295"/>
          </p:nvPr>
        </p:nvSpPr>
        <p:spPr>
          <a:xfrm>
            <a:off x="1828800" y="2423092"/>
            <a:ext cx="4327525" cy="3108325"/>
          </a:xfrm>
        </p:spPr>
        <p:txBody>
          <a:bodyPr/>
          <a:lstStyle/>
          <a:p>
            <a:r>
              <a:rPr lang="en-US" sz="2400" dirty="0">
                <a:latin typeface="Myriad Pro"/>
              </a:rPr>
              <a:t>Advisor Tools</a:t>
            </a:r>
          </a:p>
          <a:p>
            <a:r>
              <a:rPr lang="en-US" sz="2400" dirty="0">
                <a:latin typeface="Myriad Pro"/>
              </a:rPr>
              <a:t>Working with members</a:t>
            </a:r>
          </a:p>
          <a:p>
            <a:r>
              <a:rPr lang="en-US" sz="2400" dirty="0">
                <a:latin typeface="Myriad Pro"/>
              </a:rPr>
              <a:t>Serve / Lead / Engage</a:t>
            </a:r>
          </a:p>
          <a:p>
            <a:r>
              <a:rPr lang="en-US" sz="2400" dirty="0">
                <a:latin typeface="Myriad Pro"/>
              </a:rPr>
              <a:t>Officer training</a:t>
            </a:r>
          </a:p>
          <a:p>
            <a:r>
              <a:rPr lang="en-US" sz="2400" dirty="0">
                <a:latin typeface="Myriad Pro"/>
              </a:rPr>
              <a:t>Policies</a:t>
            </a:r>
          </a:p>
          <a:p>
            <a:r>
              <a:rPr lang="en-US" sz="2400" dirty="0">
                <a:latin typeface="Myriad Pro"/>
              </a:rPr>
              <a:t>Kiwanis Family</a:t>
            </a:r>
            <a:endParaRPr lang="en-US" dirty="0"/>
          </a:p>
        </p:txBody>
      </p:sp>
      <p:pic>
        <p:nvPicPr>
          <p:cNvPr id="4" name="Picture 3" descr="A picture containing person, grass, person, person&#10;&#10;Description automatically generated">
            <a:extLst>
              <a:ext uri="{FF2B5EF4-FFF2-40B4-BE49-F238E27FC236}">
                <a16:creationId xmlns:a16="http://schemas.microsoft.com/office/drawing/2014/main" id="{3849DEAA-A2E4-4091-8871-A7D450A97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58167">
            <a:off x="6428132" y="490942"/>
            <a:ext cx="4603142" cy="5957007"/>
          </a:xfrm>
          <a:prstGeom prst="rect">
            <a:avLst/>
          </a:prstGeom>
        </p:spPr>
      </p:pic>
    </p:spTree>
    <p:extLst>
      <p:ext uri="{BB962C8B-B14F-4D97-AF65-F5344CB8AC3E}">
        <p14:creationId xmlns:p14="http://schemas.microsoft.com/office/powerpoint/2010/main" val="4251228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p:txBody>
          <a:bodyPr/>
          <a:lstStyle/>
          <a:p>
            <a:r>
              <a:rPr lang="en-US" sz="3600" dirty="0"/>
              <a:t>Member handbook</a:t>
            </a:r>
          </a:p>
        </p:txBody>
      </p:sp>
      <p:sp>
        <p:nvSpPr>
          <p:cNvPr id="11" name="Content Placeholder 2">
            <a:extLst>
              <a:ext uri="{FF2B5EF4-FFF2-40B4-BE49-F238E27FC236}">
                <a16:creationId xmlns:a16="http://schemas.microsoft.com/office/drawing/2014/main" id="{9BD5A876-7BF2-442D-A76C-C283FFC55C2C}"/>
              </a:ext>
            </a:extLst>
          </p:cNvPr>
          <p:cNvSpPr txBox="1">
            <a:spLocks/>
          </p:cNvSpPr>
          <p:nvPr/>
        </p:nvSpPr>
        <p:spPr>
          <a:xfrm>
            <a:off x="1759239" y="2214122"/>
            <a:ext cx="4765386" cy="33599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mj-lt"/>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Arial" panose="020B0604020202020204" pitchFamily="34" charset="0"/>
              <a:buChar char="•"/>
            </a:pPr>
            <a:r>
              <a:rPr lang="en-US" dirty="0">
                <a:latin typeface="Myriad Pro"/>
              </a:rPr>
              <a:t>Welcome</a:t>
            </a:r>
          </a:p>
          <a:p>
            <a:pPr marL="342900" indent="-342900">
              <a:lnSpc>
                <a:spcPct val="150000"/>
              </a:lnSpc>
              <a:buFont typeface="Arial" panose="020B0604020202020204" pitchFamily="34" charset="0"/>
              <a:buChar char="•"/>
            </a:pPr>
            <a:r>
              <a:rPr lang="en-US" dirty="0">
                <a:latin typeface="Myriad Pro"/>
              </a:rPr>
              <a:t>Intro to K-Kids / Builders Club</a:t>
            </a:r>
          </a:p>
          <a:p>
            <a:pPr marL="342900" indent="-342900">
              <a:lnSpc>
                <a:spcPct val="150000"/>
              </a:lnSpc>
              <a:buFont typeface="Arial" panose="020B0604020202020204" pitchFamily="34" charset="0"/>
              <a:buChar char="•"/>
            </a:pPr>
            <a:r>
              <a:rPr lang="en-US" dirty="0">
                <a:latin typeface="Myriad Pro"/>
              </a:rPr>
              <a:t>Activities / icebreakers</a:t>
            </a:r>
          </a:p>
          <a:p>
            <a:pPr marL="342900" indent="-342900">
              <a:lnSpc>
                <a:spcPct val="150000"/>
              </a:lnSpc>
              <a:buFont typeface="Arial" panose="020B0604020202020204" pitchFamily="34" charset="0"/>
              <a:buChar char="•"/>
            </a:pPr>
            <a:r>
              <a:rPr lang="en-US" dirty="0">
                <a:latin typeface="Myriad Pro"/>
              </a:rPr>
              <a:t>Planning service projects</a:t>
            </a:r>
          </a:p>
          <a:p>
            <a:pPr marL="342900" indent="-342900">
              <a:lnSpc>
                <a:spcPct val="150000"/>
              </a:lnSpc>
              <a:buFont typeface="Arial" panose="020B0604020202020204" pitchFamily="34" charset="0"/>
              <a:buChar char="•"/>
            </a:pPr>
            <a:r>
              <a:rPr lang="en-US" dirty="0">
                <a:latin typeface="Myriad Pro"/>
              </a:rPr>
              <a:t>Kiwanis family</a:t>
            </a:r>
          </a:p>
        </p:txBody>
      </p:sp>
      <p:sp>
        <p:nvSpPr>
          <p:cNvPr id="7" name="Rectangle 6">
            <a:extLst>
              <a:ext uri="{FF2B5EF4-FFF2-40B4-BE49-F238E27FC236}">
                <a16:creationId xmlns:a16="http://schemas.microsoft.com/office/drawing/2014/main" id="{495C056D-9ECE-4B15-A703-CA8288FF1955}"/>
              </a:ext>
            </a:extLst>
          </p:cNvPr>
          <p:cNvSpPr/>
          <p:nvPr/>
        </p:nvSpPr>
        <p:spPr>
          <a:xfrm>
            <a:off x="11715750" y="6400800"/>
            <a:ext cx="354330" cy="377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lumMod val="95000"/>
                </a:schemeClr>
              </a:solidFill>
            </a:endParaRPr>
          </a:p>
        </p:txBody>
      </p:sp>
      <p:pic>
        <p:nvPicPr>
          <p:cNvPr id="6" name="Picture 5" descr="A picture containing text, map&#10;&#10;Description automatically generated">
            <a:extLst>
              <a:ext uri="{FF2B5EF4-FFF2-40B4-BE49-F238E27FC236}">
                <a16:creationId xmlns:a16="http://schemas.microsoft.com/office/drawing/2014/main" id="{2110007C-F986-435E-986B-75B2DF689FC9}"/>
              </a:ext>
            </a:extLst>
          </p:cNvPr>
          <p:cNvPicPr>
            <a:picLocks noChangeAspect="1"/>
          </p:cNvPicPr>
          <p:nvPr/>
        </p:nvPicPr>
        <p:blipFill>
          <a:blip r:embed="rId2"/>
          <a:stretch>
            <a:fillRect/>
          </a:stretch>
        </p:blipFill>
        <p:spPr>
          <a:xfrm rot="526244">
            <a:off x="8038486" y="559956"/>
            <a:ext cx="3543654" cy="4429568"/>
          </a:xfrm>
          <a:prstGeom prst="rect">
            <a:avLst/>
          </a:prstGeom>
        </p:spPr>
      </p:pic>
      <p:pic>
        <p:nvPicPr>
          <p:cNvPr id="9" name="Picture 8" descr="A picture containing diagram&#10;&#10;Description automatically generated">
            <a:extLst>
              <a:ext uri="{FF2B5EF4-FFF2-40B4-BE49-F238E27FC236}">
                <a16:creationId xmlns:a16="http://schemas.microsoft.com/office/drawing/2014/main" id="{B02C5C81-776F-4EB2-95D1-896213E5E1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24562">
            <a:off x="6408878" y="2151805"/>
            <a:ext cx="3508043" cy="4385053"/>
          </a:xfrm>
          <a:prstGeom prst="rect">
            <a:avLst/>
          </a:prstGeom>
        </p:spPr>
      </p:pic>
    </p:spTree>
    <p:extLst>
      <p:ext uri="{BB962C8B-B14F-4D97-AF65-F5344CB8AC3E}">
        <p14:creationId xmlns:p14="http://schemas.microsoft.com/office/powerpoint/2010/main" val="4112148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p:txBody>
          <a:bodyPr/>
          <a:lstStyle/>
          <a:p>
            <a:r>
              <a:rPr lang="en-US" sz="3600" dirty="0"/>
              <a:t>Officer guides</a:t>
            </a:r>
          </a:p>
        </p:txBody>
      </p:sp>
      <p:sp>
        <p:nvSpPr>
          <p:cNvPr id="3" name="Content Placeholder 2">
            <a:extLst>
              <a:ext uri="{FF2B5EF4-FFF2-40B4-BE49-F238E27FC236}">
                <a16:creationId xmlns:a16="http://schemas.microsoft.com/office/drawing/2014/main" id="{DB206A9F-17AD-44B8-8FEB-9B4500EEC132}"/>
              </a:ext>
            </a:extLst>
          </p:cNvPr>
          <p:cNvSpPr>
            <a:spLocks noGrp="1"/>
          </p:cNvSpPr>
          <p:nvPr>
            <p:ph sz="half" idx="4294967295"/>
          </p:nvPr>
        </p:nvSpPr>
        <p:spPr>
          <a:xfrm>
            <a:off x="1828800" y="2317943"/>
            <a:ext cx="4357396" cy="3579812"/>
          </a:xfrm>
        </p:spPr>
        <p:txBody>
          <a:bodyPr/>
          <a:lstStyle/>
          <a:p>
            <a:pPr marL="342900" indent="-342900">
              <a:buFont typeface="Arial" panose="020B0604020202020204" pitchFamily="34" charset="0"/>
              <a:buChar char="•"/>
            </a:pPr>
            <a:r>
              <a:rPr lang="en-US" dirty="0">
                <a:latin typeface="Myriad Pro"/>
              </a:rPr>
              <a:t>Role of each officer</a:t>
            </a:r>
          </a:p>
          <a:p>
            <a:pPr marL="342900" indent="-342900">
              <a:buFont typeface="Arial" panose="020B0604020202020204" pitchFamily="34" charset="0"/>
              <a:buChar char="•"/>
            </a:pPr>
            <a:r>
              <a:rPr lang="en-US" sz="2400" dirty="0">
                <a:latin typeface="Myriad Pro"/>
              </a:rPr>
              <a:t>Working </a:t>
            </a:r>
            <a:r>
              <a:rPr lang="en-US" dirty="0">
                <a:latin typeface="Myriad Pro"/>
              </a:rPr>
              <a:t>as a team</a:t>
            </a:r>
          </a:p>
          <a:p>
            <a:pPr marL="342900" indent="-342900">
              <a:buFont typeface="Arial" panose="020B0604020202020204" pitchFamily="34" charset="0"/>
              <a:buChar char="•"/>
            </a:pPr>
            <a:r>
              <a:rPr lang="en-US" sz="2400" dirty="0">
                <a:latin typeface="Myriad Pro"/>
              </a:rPr>
              <a:t>Tips to lead</a:t>
            </a:r>
          </a:p>
          <a:p>
            <a:pPr marL="342900" indent="-342900">
              <a:buFont typeface="Arial" panose="020B0604020202020204" pitchFamily="34" charset="0"/>
              <a:buChar char="•"/>
            </a:pPr>
            <a:r>
              <a:rPr lang="en-US" dirty="0">
                <a:latin typeface="Myriad Pro"/>
              </a:rPr>
              <a:t>Sample agendas</a:t>
            </a:r>
            <a:r>
              <a:rPr lang="en-US" sz="2400" dirty="0">
                <a:latin typeface="Myriad Pro"/>
              </a:rPr>
              <a:t> </a:t>
            </a:r>
          </a:p>
          <a:p>
            <a:pPr marL="342900" indent="-342900">
              <a:buFont typeface="Arial" panose="020B0604020202020204" pitchFamily="34" charset="0"/>
              <a:buChar char="•"/>
            </a:pPr>
            <a:r>
              <a:rPr lang="en-US" dirty="0">
                <a:latin typeface="Myriad Pro"/>
              </a:rPr>
              <a:t>IDEA Toolkit</a:t>
            </a:r>
          </a:p>
        </p:txBody>
      </p:sp>
      <p:pic>
        <p:nvPicPr>
          <p:cNvPr id="9" name="Picture 8">
            <a:extLst>
              <a:ext uri="{FF2B5EF4-FFF2-40B4-BE49-F238E27FC236}">
                <a16:creationId xmlns:a16="http://schemas.microsoft.com/office/drawing/2014/main" id="{D98F9AA9-8D63-48BB-91D1-C42247D6B2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51252">
            <a:off x="7689760" y="346282"/>
            <a:ext cx="4244375" cy="5273314"/>
          </a:xfrm>
          <a:prstGeom prst="rect">
            <a:avLst/>
          </a:prstGeom>
          <a:ln w="3175">
            <a:solidFill>
              <a:schemeClr val="tx1"/>
            </a:solidFill>
          </a:ln>
        </p:spPr>
      </p:pic>
      <p:pic>
        <p:nvPicPr>
          <p:cNvPr id="2" name="Picture 1">
            <a:extLst>
              <a:ext uri="{FF2B5EF4-FFF2-40B4-BE49-F238E27FC236}">
                <a16:creationId xmlns:a16="http://schemas.microsoft.com/office/drawing/2014/main" id="{F6087362-4B19-48CA-A99F-592B1CD5F2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114"/>
          <a:stretch/>
        </p:blipFill>
        <p:spPr>
          <a:xfrm rot="371814">
            <a:off x="6215680" y="1632823"/>
            <a:ext cx="3993384" cy="4950053"/>
          </a:xfrm>
          <a:prstGeom prst="rect">
            <a:avLst/>
          </a:prstGeom>
          <a:ln>
            <a:solidFill>
              <a:schemeClr val="bg2">
                <a:lumMod val="50000"/>
              </a:schemeClr>
            </a:solidFill>
          </a:ln>
        </p:spPr>
      </p:pic>
    </p:spTree>
    <p:extLst>
      <p:ext uri="{BB962C8B-B14F-4D97-AF65-F5344CB8AC3E}">
        <p14:creationId xmlns:p14="http://schemas.microsoft.com/office/powerpoint/2010/main" val="31136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p:txBody>
          <a:bodyPr/>
          <a:lstStyle/>
          <a:p>
            <a:r>
              <a:rPr lang="en-US" sz="3600" dirty="0"/>
              <a:t>Calendar</a:t>
            </a:r>
          </a:p>
        </p:txBody>
      </p:sp>
      <p:sp>
        <p:nvSpPr>
          <p:cNvPr id="11" name="Content Placeholder 2">
            <a:extLst>
              <a:ext uri="{FF2B5EF4-FFF2-40B4-BE49-F238E27FC236}">
                <a16:creationId xmlns:a16="http://schemas.microsoft.com/office/drawing/2014/main" id="{9BD5A876-7BF2-442D-A76C-C283FFC55C2C}"/>
              </a:ext>
            </a:extLst>
          </p:cNvPr>
          <p:cNvSpPr txBox="1">
            <a:spLocks/>
          </p:cNvSpPr>
          <p:nvPr/>
        </p:nvSpPr>
        <p:spPr>
          <a:xfrm>
            <a:off x="1828800" y="2220236"/>
            <a:ext cx="3630356" cy="293702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mj-lt"/>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Arial" panose="020B0604020202020204" pitchFamily="34" charset="0"/>
              <a:buChar char="•"/>
            </a:pPr>
            <a:r>
              <a:rPr lang="en-US" dirty="0">
                <a:latin typeface="Myriad Pro"/>
              </a:rPr>
              <a:t>Schedule projects</a:t>
            </a:r>
          </a:p>
          <a:p>
            <a:pPr marL="342900" indent="-342900">
              <a:lnSpc>
                <a:spcPct val="150000"/>
              </a:lnSpc>
              <a:buFont typeface="Arial" panose="020B0604020202020204" pitchFamily="34" charset="0"/>
              <a:buChar char="•"/>
            </a:pPr>
            <a:r>
              <a:rPr lang="en-US" dirty="0">
                <a:latin typeface="Myriad Pro"/>
              </a:rPr>
              <a:t>Plan ahead</a:t>
            </a:r>
          </a:p>
          <a:p>
            <a:pPr marL="342900" indent="-342900">
              <a:lnSpc>
                <a:spcPct val="150000"/>
              </a:lnSpc>
              <a:buFont typeface="Arial" panose="020B0604020202020204" pitchFamily="34" charset="0"/>
              <a:buChar char="•"/>
            </a:pPr>
            <a:r>
              <a:rPr lang="en-US" dirty="0">
                <a:latin typeface="Myriad Pro"/>
              </a:rPr>
              <a:t>Track hours</a:t>
            </a:r>
          </a:p>
          <a:p>
            <a:pPr marL="342900" indent="-342900">
              <a:lnSpc>
                <a:spcPct val="150000"/>
              </a:lnSpc>
              <a:buFont typeface="Arial" panose="020B0604020202020204" pitchFamily="34" charset="0"/>
              <a:buChar char="•"/>
            </a:pPr>
            <a:r>
              <a:rPr lang="en-US" dirty="0">
                <a:latin typeface="Myriad Pro"/>
              </a:rPr>
              <a:t>Learn the pledge</a:t>
            </a:r>
          </a:p>
        </p:txBody>
      </p:sp>
      <p:sp>
        <p:nvSpPr>
          <p:cNvPr id="7" name="Rectangle 6">
            <a:extLst>
              <a:ext uri="{FF2B5EF4-FFF2-40B4-BE49-F238E27FC236}">
                <a16:creationId xmlns:a16="http://schemas.microsoft.com/office/drawing/2014/main" id="{495C056D-9ECE-4B15-A703-CA8288FF1955}"/>
              </a:ext>
            </a:extLst>
          </p:cNvPr>
          <p:cNvSpPr/>
          <p:nvPr/>
        </p:nvSpPr>
        <p:spPr>
          <a:xfrm>
            <a:off x="11715750" y="6400800"/>
            <a:ext cx="354330" cy="377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lumMod val="95000"/>
                </a:schemeClr>
              </a:solidFill>
            </a:endParaRPr>
          </a:p>
        </p:txBody>
      </p:sp>
      <p:pic>
        <p:nvPicPr>
          <p:cNvPr id="9" name="Picture 8" descr="Calendar&#10;&#10;Description automatically generated">
            <a:extLst>
              <a:ext uri="{FF2B5EF4-FFF2-40B4-BE49-F238E27FC236}">
                <a16:creationId xmlns:a16="http://schemas.microsoft.com/office/drawing/2014/main" id="{3E3511BE-0EBE-4EE8-8A7F-5BD8D7B057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89919">
            <a:off x="7969744" y="467634"/>
            <a:ext cx="3939495" cy="5211339"/>
          </a:xfrm>
          <a:prstGeom prst="rect">
            <a:avLst/>
          </a:prstGeom>
          <a:ln>
            <a:solidFill>
              <a:srgbClr val="00B050"/>
            </a:solidFill>
          </a:ln>
        </p:spPr>
      </p:pic>
      <p:pic>
        <p:nvPicPr>
          <p:cNvPr id="5" name="Content Placeholder 4" descr="A picture containing text, calendar&#10;&#10;Description automatically generated">
            <a:extLst>
              <a:ext uri="{FF2B5EF4-FFF2-40B4-BE49-F238E27FC236}">
                <a16:creationId xmlns:a16="http://schemas.microsoft.com/office/drawing/2014/main" id="{AD938B6A-332A-4BA2-8220-DEFE12B83199}"/>
              </a:ext>
            </a:extLst>
          </p:cNvPr>
          <p:cNvPicPr>
            <a:picLocks noGrp="1" noChangeAspect="1"/>
          </p:cNvPicPr>
          <p:nvPr>
            <p:ph sz="half" idx="4294967295"/>
          </p:nvPr>
        </p:nvPicPr>
        <p:blipFill>
          <a:blip r:embed="rId3"/>
          <a:stretch>
            <a:fillRect/>
          </a:stretch>
        </p:blipFill>
        <p:spPr>
          <a:xfrm rot="485559">
            <a:off x="6042734" y="1804148"/>
            <a:ext cx="3970478" cy="5253204"/>
          </a:xfrm>
        </p:spPr>
      </p:pic>
    </p:spTree>
    <p:extLst>
      <p:ext uri="{BB962C8B-B14F-4D97-AF65-F5344CB8AC3E}">
        <p14:creationId xmlns:p14="http://schemas.microsoft.com/office/powerpoint/2010/main" val="1288056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5C056D-9ECE-4B15-A703-CA8288FF1955}"/>
              </a:ext>
            </a:extLst>
          </p:cNvPr>
          <p:cNvSpPr/>
          <p:nvPr/>
        </p:nvSpPr>
        <p:spPr>
          <a:xfrm>
            <a:off x="11715750" y="6400800"/>
            <a:ext cx="354330" cy="377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lumMod val="95000"/>
                </a:schemeClr>
              </a:solidFill>
            </a:endParaRPr>
          </a:p>
        </p:txBody>
      </p:sp>
      <p:sp>
        <p:nvSpPr>
          <p:cNvPr id="3" name="Title 2">
            <a:extLst>
              <a:ext uri="{FF2B5EF4-FFF2-40B4-BE49-F238E27FC236}">
                <a16:creationId xmlns:a16="http://schemas.microsoft.com/office/drawing/2014/main" id="{7A372CD7-C939-4951-860D-35A76F1D1FDB}"/>
              </a:ext>
            </a:extLst>
          </p:cNvPr>
          <p:cNvSpPr>
            <a:spLocks noGrp="1"/>
          </p:cNvSpPr>
          <p:nvPr>
            <p:ph type="title"/>
          </p:nvPr>
        </p:nvSpPr>
        <p:spPr>
          <a:xfrm>
            <a:off x="2444115" y="427654"/>
            <a:ext cx="9448800" cy="846137"/>
          </a:xfrm>
        </p:spPr>
        <p:txBody>
          <a:bodyPr>
            <a:normAutofit fontScale="90000"/>
          </a:bodyPr>
          <a:lstStyle/>
          <a:p>
            <a:r>
              <a:rPr lang="en-US" dirty="0"/>
              <a:t>Website resources</a:t>
            </a:r>
          </a:p>
        </p:txBody>
      </p:sp>
      <p:pic>
        <p:nvPicPr>
          <p:cNvPr id="9" name="Picture 8" descr="A screenshot of a child&#10;&#10;Description automatically generated with medium confidence">
            <a:extLst>
              <a:ext uri="{FF2B5EF4-FFF2-40B4-BE49-F238E27FC236}">
                <a16:creationId xmlns:a16="http://schemas.microsoft.com/office/drawing/2014/main" id="{9054D9F6-7924-420C-94D3-6B6280566F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2737" y="1891593"/>
            <a:ext cx="6316202" cy="3364161"/>
          </a:xfrm>
          <a:prstGeom prst="rect">
            <a:avLst/>
          </a:prstGeom>
        </p:spPr>
      </p:pic>
      <p:pic>
        <p:nvPicPr>
          <p:cNvPr id="12" name="Picture 11" descr="Graphical user interface, application&#10;&#10;Description automatically generated">
            <a:extLst>
              <a:ext uri="{FF2B5EF4-FFF2-40B4-BE49-F238E27FC236}">
                <a16:creationId xmlns:a16="http://schemas.microsoft.com/office/drawing/2014/main" id="{03BB123C-5E76-420D-9823-7F3169CF7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403" y="3138341"/>
            <a:ext cx="6458139" cy="3451054"/>
          </a:xfrm>
          <a:prstGeom prst="rect">
            <a:avLst/>
          </a:prstGeom>
        </p:spPr>
      </p:pic>
      <p:sp>
        <p:nvSpPr>
          <p:cNvPr id="13" name="TextBox 12">
            <a:extLst>
              <a:ext uri="{FF2B5EF4-FFF2-40B4-BE49-F238E27FC236}">
                <a16:creationId xmlns:a16="http://schemas.microsoft.com/office/drawing/2014/main" id="{61328724-94D2-4645-AC83-E71A42146A69}"/>
              </a:ext>
            </a:extLst>
          </p:cNvPr>
          <p:cNvSpPr txBox="1"/>
          <p:nvPr/>
        </p:nvSpPr>
        <p:spPr>
          <a:xfrm>
            <a:off x="2616815" y="2520539"/>
            <a:ext cx="1927193" cy="369332"/>
          </a:xfrm>
          <a:prstGeom prst="rect">
            <a:avLst/>
          </a:prstGeom>
          <a:noFill/>
        </p:spPr>
        <p:txBody>
          <a:bodyPr wrap="square" rtlCol="0">
            <a:spAutoFit/>
          </a:bodyPr>
          <a:lstStyle/>
          <a:p>
            <a:r>
              <a:rPr lang="en-US" b="1" dirty="0"/>
              <a:t>BuildersClub.org</a:t>
            </a:r>
          </a:p>
        </p:txBody>
      </p:sp>
      <p:sp>
        <p:nvSpPr>
          <p:cNvPr id="14" name="TextBox 13">
            <a:extLst>
              <a:ext uri="{FF2B5EF4-FFF2-40B4-BE49-F238E27FC236}">
                <a16:creationId xmlns:a16="http://schemas.microsoft.com/office/drawing/2014/main" id="{B060DF1A-6D31-45CB-9AC3-47C7E9829EA0}"/>
              </a:ext>
            </a:extLst>
          </p:cNvPr>
          <p:cNvSpPr txBox="1"/>
          <p:nvPr/>
        </p:nvSpPr>
        <p:spPr>
          <a:xfrm>
            <a:off x="8678833" y="5458945"/>
            <a:ext cx="1510814" cy="369332"/>
          </a:xfrm>
          <a:prstGeom prst="rect">
            <a:avLst/>
          </a:prstGeom>
          <a:noFill/>
        </p:spPr>
        <p:txBody>
          <a:bodyPr wrap="square" rtlCol="0">
            <a:spAutoFit/>
          </a:bodyPr>
          <a:lstStyle/>
          <a:p>
            <a:r>
              <a:rPr lang="en-US" b="1" dirty="0"/>
              <a:t>K-Kids.org</a:t>
            </a:r>
          </a:p>
        </p:txBody>
      </p:sp>
    </p:spTree>
    <p:extLst>
      <p:ext uri="{BB962C8B-B14F-4D97-AF65-F5344CB8AC3E}">
        <p14:creationId xmlns:p14="http://schemas.microsoft.com/office/powerpoint/2010/main" val="152535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p:txBody>
          <a:bodyPr/>
          <a:lstStyle/>
          <a:p>
            <a:r>
              <a:rPr lang="en-US" sz="3600" dirty="0"/>
              <a:t>IDEA Toolkit</a:t>
            </a:r>
          </a:p>
        </p:txBody>
      </p:sp>
      <p:sp>
        <p:nvSpPr>
          <p:cNvPr id="10" name="Subtitle 1">
            <a:extLst>
              <a:ext uri="{FF2B5EF4-FFF2-40B4-BE49-F238E27FC236}">
                <a16:creationId xmlns:a16="http://schemas.microsoft.com/office/drawing/2014/main" id="{6005E249-A51C-4091-B088-6169F9658CF5}"/>
              </a:ext>
            </a:extLst>
          </p:cNvPr>
          <p:cNvSpPr>
            <a:spLocks noGrp="1"/>
          </p:cNvSpPr>
          <p:nvPr>
            <p:ph type="body" idx="1"/>
          </p:nvPr>
        </p:nvSpPr>
        <p:spPr>
          <a:xfrm>
            <a:off x="1593852" y="1768394"/>
            <a:ext cx="10464799" cy="4373563"/>
          </a:xfrm>
        </p:spPr>
        <p:txBody>
          <a:bodyPr/>
          <a:lstStyle/>
          <a:p>
            <a:pPr marL="270927" indent="0">
              <a:buNone/>
            </a:pPr>
            <a:r>
              <a:rPr lang="en-US" sz="2400" b="1" dirty="0">
                <a:latin typeface="Arial" panose="020B0604020202020204" pitchFamily="34" charset="0"/>
                <a:cs typeface="Arial" panose="020B0604020202020204" pitchFamily="34" charset="0"/>
              </a:rPr>
              <a:t>BuildersClub.org/IDEA</a:t>
            </a:r>
          </a:p>
          <a:p>
            <a:pPr marL="270927" indent="0">
              <a:buNone/>
            </a:pPr>
            <a:r>
              <a:rPr lang="en-US" sz="2400" b="1" dirty="0">
                <a:latin typeface="Arial" panose="020B0604020202020204" pitchFamily="34" charset="0"/>
                <a:cs typeface="Arial" panose="020B0604020202020204" pitchFamily="34" charset="0"/>
              </a:rPr>
              <a:t>K-Kids.org/IDEA</a:t>
            </a:r>
          </a:p>
        </p:txBody>
      </p:sp>
      <p:sp>
        <p:nvSpPr>
          <p:cNvPr id="11" name="Content Placeholder 2">
            <a:extLst>
              <a:ext uri="{FF2B5EF4-FFF2-40B4-BE49-F238E27FC236}">
                <a16:creationId xmlns:a16="http://schemas.microsoft.com/office/drawing/2014/main" id="{9BD5A876-7BF2-442D-A76C-C283FFC55C2C}"/>
              </a:ext>
            </a:extLst>
          </p:cNvPr>
          <p:cNvSpPr txBox="1">
            <a:spLocks/>
          </p:cNvSpPr>
          <p:nvPr/>
        </p:nvSpPr>
        <p:spPr>
          <a:xfrm>
            <a:off x="1828800" y="3292808"/>
            <a:ext cx="3202122" cy="310799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mj-lt"/>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b="1" dirty="0">
                <a:solidFill>
                  <a:srgbClr val="C00000"/>
                </a:solidFill>
                <a:latin typeface="Myriad Pro"/>
              </a:rPr>
              <a:t>I</a:t>
            </a:r>
            <a:r>
              <a:rPr lang="en-US" dirty="0">
                <a:latin typeface="Myriad Pro"/>
              </a:rPr>
              <a:t>dentify the need</a:t>
            </a:r>
          </a:p>
          <a:p>
            <a:pPr>
              <a:lnSpc>
                <a:spcPct val="150000"/>
              </a:lnSpc>
            </a:pPr>
            <a:r>
              <a:rPr lang="en-US" b="1" dirty="0">
                <a:solidFill>
                  <a:srgbClr val="C00000"/>
                </a:solidFill>
                <a:latin typeface="Myriad Pro"/>
              </a:rPr>
              <a:t>D</a:t>
            </a:r>
            <a:r>
              <a:rPr lang="en-US" dirty="0">
                <a:latin typeface="Myriad Pro"/>
              </a:rPr>
              <a:t>evelop the passion</a:t>
            </a:r>
          </a:p>
          <a:p>
            <a:pPr>
              <a:lnSpc>
                <a:spcPct val="150000"/>
              </a:lnSpc>
            </a:pPr>
            <a:r>
              <a:rPr lang="en-US" b="1" dirty="0">
                <a:solidFill>
                  <a:srgbClr val="C00000"/>
                </a:solidFill>
                <a:latin typeface="Myriad Pro"/>
              </a:rPr>
              <a:t>E</a:t>
            </a:r>
            <a:r>
              <a:rPr lang="en-US" dirty="0">
                <a:latin typeface="Myriad Pro"/>
              </a:rPr>
              <a:t>xecute the project</a:t>
            </a:r>
          </a:p>
          <a:p>
            <a:pPr>
              <a:lnSpc>
                <a:spcPct val="150000"/>
              </a:lnSpc>
            </a:pPr>
            <a:r>
              <a:rPr lang="en-US" b="1" dirty="0">
                <a:solidFill>
                  <a:srgbClr val="C00000"/>
                </a:solidFill>
                <a:latin typeface="Myriad Pro"/>
              </a:rPr>
              <a:t>A</a:t>
            </a:r>
            <a:r>
              <a:rPr lang="en-US" dirty="0">
                <a:latin typeface="Myriad Pro"/>
              </a:rPr>
              <a:t>dvance the impact</a:t>
            </a:r>
          </a:p>
        </p:txBody>
      </p:sp>
      <p:sp>
        <p:nvSpPr>
          <p:cNvPr id="7" name="Rectangle 6">
            <a:extLst>
              <a:ext uri="{FF2B5EF4-FFF2-40B4-BE49-F238E27FC236}">
                <a16:creationId xmlns:a16="http://schemas.microsoft.com/office/drawing/2014/main" id="{495C056D-9ECE-4B15-A703-CA8288FF1955}"/>
              </a:ext>
            </a:extLst>
          </p:cNvPr>
          <p:cNvSpPr/>
          <p:nvPr/>
        </p:nvSpPr>
        <p:spPr>
          <a:xfrm>
            <a:off x="11538585" y="6400800"/>
            <a:ext cx="354330" cy="377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lumMod val="95000"/>
                </a:schemeClr>
              </a:solidFill>
            </a:endParaRPr>
          </a:p>
        </p:txBody>
      </p:sp>
      <p:pic>
        <p:nvPicPr>
          <p:cNvPr id="6" name="Content Placeholder 5">
            <a:extLst>
              <a:ext uri="{FF2B5EF4-FFF2-40B4-BE49-F238E27FC236}">
                <a16:creationId xmlns:a16="http://schemas.microsoft.com/office/drawing/2014/main" id="{2E7D43F4-0220-4D94-9BFC-A1CDC4B7C9D7}"/>
              </a:ext>
            </a:extLst>
          </p:cNvPr>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6701454" y="1744824"/>
            <a:ext cx="4576146" cy="5720183"/>
          </a:xfrm>
          <a:prstGeom prst="rect">
            <a:avLst/>
          </a:prstGeom>
        </p:spPr>
      </p:pic>
    </p:spTree>
    <p:extLst>
      <p:ext uri="{BB962C8B-B14F-4D97-AF65-F5344CB8AC3E}">
        <p14:creationId xmlns:p14="http://schemas.microsoft.com/office/powerpoint/2010/main" val="1375780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p:txBody>
          <a:bodyPr/>
          <a:lstStyle/>
          <a:p>
            <a:r>
              <a:rPr lang="en-US" sz="3600" dirty="0"/>
              <a:t>Downloadable member calendars</a:t>
            </a:r>
          </a:p>
        </p:txBody>
      </p:sp>
      <p:sp>
        <p:nvSpPr>
          <p:cNvPr id="7" name="Rectangle 6">
            <a:extLst>
              <a:ext uri="{FF2B5EF4-FFF2-40B4-BE49-F238E27FC236}">
                <a16:creationId xmlns:a16="http://schemas.microsoft.com/office/drawing/2014/main" id="{495C056D-9ECE-4B15-A703-CA8288FF1955}"/>
              </a:ext>
            </a:extLst>
          </p:cNvPr>
          <p:cNvSpPr/>
          <p:nvPr/>
        </p:nvSpPr>
        <p:spPr>
          <a:xfrm>
            <a:off x="11715750" y="6400800"/>
            <a:ext cx="354330" cy="377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lumMod val="95000"/>
                </a:schemeClr>
              </a:solidFill>
            </a:endParaRPr>
          </a:p>
        </p:txBody>
      </p:sp>
      <p:pic>
        <p:nvPicPr>
          <p:cNvPr id="3" name="Picture 2" descr="A picture containing diagram&#10;&#10;Description automatically generated">
            <a:extLst>
              <a:ext uri="{FF2B5EF4-FFF2-40B4-BE49-F238E27FC236}">
                <a16:creationId xmlns:a16="http://schemas.microsoft.com/office/drawing/2014/main" id="{1B3F3817-AC8A-457D-B682-F7F9566A201D}"/>
              </a:ext>
            </a:extLst>
          </p:cNvPr>
          <p:cNvPicPr>
            <a:picLocks noChangeAspect="1"/>
          </p:cNvPicPr>
          <p:nvPr/>
        </p:nvPicPr>
        <p:blipFill>
          <a:blip r:embed="rId2"/>
          <a:stretch>
            <a:fillRect/>
          </a:stretch>
        </p:blipFill>
        <p:spPr>
          <a:xfrm rot="342629">
            <a:off x="844803" y="2310219"/>
            <a:ext cx="6356468" cy="3972793"/>
          </a:xfrm>
          <a:prstGeom prst="rect">
            <a:avLst/>
          </a:prstGeom>
          <a:ln>
            <a:solidFill>
              <a:srgbClr val="0070C0"/>
            </a:solidFill>
          </a:ln>
        </p:spPr>
      </p:pic>
      <p:pic>
        <p:nvPicPr>
          <p:cNvPr id="9" name="Picture 8" descr="Diagram&#10;&#10;Description automatically generated">
            <a:extLst>
              <a:ext uri="{FF2B5EF4-FFF2-40B4-BE49-F238E27FC236}">
                <a16:creationId xmlns:a16="http://schemas.microsoft.com/office/drawing/2014/main" id="{374EDA29-E367-4B6C-ABAD-0955BEFC68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2384">
            <a:off x="5512760" y="2163693"/>
            <a:ext cx="6356468" cy="3972792"/>
          </a:xfrm>
          <a:prstGeom prst="rect">
            <a:avLst/>
          </a:prstGeom>
          <a:ln w="3175">
            <a:solidFill>
              <a:schemeClr val="tx1"/>
            </a:solidFill>
          </a:ln>
        </p:spPr>
      </p:pic>
    </p:spTree>
    <p:extLst>
      <p:ext uri="{BB962C8B-B14F-4D97-AF65-F5344CB8AC3E}">
        <p14:creationId xmlns:p14="http://schemas.microsoft.com/office/powerpoint/2010/main" val="2083398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Title 6"/>
          <p:cNvSpPr>
            <a:spLocks noGrp="1"/>
          </p:cNvSpPr>
          <p:nvPr>
            <p:ph type="title"/>
          </p:nvPr>
        </p:nvSpPr>
        <p:spPr>
          <a:xfrm>
            <a:off x="2047324" y="296864"/>
            <a:ext cx="9448800" cy="846137"/>
          </a:xfrm>
        </p:spPr>
        <p:txBody>
          <a:bodyPr>
            <a:noAutofit/>
          </a:bodyPr>
          <a:lstStyle/>
          <a:p>
            <a:r>
              <a:rPr lang="en-US" sz="4000" dirty="0"/>
              <a:t>Member recruitment fliers</a:t>
            </a:r>
          </a:p>
        </p:txBody>
      </p:sp>
      <p:sp>
        <p:nvSpPr>
          <p:cNvPr id="6" name="TextBox 5">
            <a:extLst>
              <a:ext uri="{FF2B5EF4-FFF2-40B4-BE49-F238E27FC236}">
                <a16:creationId xmlns:a16="http://schemas.microsoft.com/office/drawing/2014/main" id="{62616598-4C47-4FC2-A078-F420FE810C4A}"/>
              </a:ext>
            </a:extLst>
          </p:cNvPr>
          <p:cNvSpPr txBox="1"/>
          <p:nvPr/>
        </p:nvSpPr>
        <p:spPr>
          <a:xfrm>
            <a:off x="8763000" y="5943600"/>
            <a:ext cx="1638300" cy="369332"/>
          </a:xfrm>
          <a:prstGeom prst="rect">
            <a:avLst/>
          </a:prstGeom>
          <a:solidFill>
            <a:schemeClr val="bg1"/>
          </a:solidFill>
        </p:spPr>
        <p:txBody>
          <a:bodyPr wrap="square" rtlCol="0">
            <a:spAutoFit/>
          </a:bodyPr>
          <a:lstStyle/>
          <a:p>
            <a:endParaRPr lang="en-US" dirty="0"/>
          </a:p>
        </p:txBody>
      </p:sp>
      <p:sp>
        <p:nvSpPr>
          <p:cNvPr id="3" name="TextBox 2">
            <a:extLst>
              <a:ext uri="{FF2B5EF4-FFF2-40B4-BE49-F238E27FC236}">
                <a16:creationId xmlns:a16="http://schemas.microsoft.com/office/drawing/2014/main" id="{B8626F9B-B7FA-417A-BB60-AEC5B769D3C4}"/>
              </a:ext>
            </a:extLst>
          </p:cNvPr>
          <p:cNvSpPr txBox="1"/>
          <p:nvPr/>
        </p:nvSpPr>
        <p:spPr>
          <a:xfrm>
            <a:off x="722049" y="2274838"/>
            <a:ext cx="3576866" cy="2308324"/>
          </a:xfrm>
          <a:prstGeom prst="rect">
            <a:avLst/>
          </a:prstGeom>
          <a:noFill/>
        </p:spPr>
        <p:txBody>
          <a:bodyPr wrap="square" rtlCol="0">
            <a:spAutoFit/>
          </a:bodyPr>
          <a:lstStyle/>
          <a:p>
            <a:r>
              <a:rPr lang="en-US" sz="3600" dirty="0"/>
              <a:t>This fillable PDF can be shared with potential members. </a:t>
            </a:r>
          </a:p>
        </p:txBody>
      </p:sp>
      <p:pic>
        <p:nvPicPr>
          <p:cNvPr id="8" name="Picture 7" descr="Text&#10;&#10;Description automatically generated">
            <a:extLst>
              <a:ext uri="{FF2B5EF4-FFF2-40B4-BE49-F238E27FC236}">
                <a16:creationId xmlns:a16="http://schemas.microsoft.com/office/drawing/2014/main" id="{98E70F68-1F2C-476B-84AC-907399B8F5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07259">
            <a:off x="8212540" y="1532793"/>
            <a:ext cx="3755004" cy="4859417"/>
          </a:xfrm>
          <a:prstGeom prst="rect">
            <a:avLst/>
          </a:prstGeom>
          <a:ln>
            <a:solidFill>
              <a:srgbClr val="0070C0"/>
            </a:solidFill>
          </a:ln>
        </p:spPr>
      </p:pic>
      <p:pic>
        <p:nvPicPr>
          <p:cNvPr id="10" name="Content Placeholder 6" descr="Text&#10;&#10;Description automatically generated">
            <a:extLst>
              <a:ext uri="{FF2B5EF4-FFF2-40B4-BE49-F238E27FC236}">
                <a16:creationId xmlns:a16="http://schemas.microsoft.com/office/drawing/2014/main" id="{29AA76CA-2242-4031-A1DF-6BA253C92418}"/>
              </a:ext>
            </a:extLst>
          </p:cNvPr>
          <p:cNvPicPr>
            <a:picLocks noGrp="1" noChangeAspect="1"/>
          </p:cNvPicPr>
          <p:nvPr>
            <p:ph sz="half" idx="10"/>
          </p:nvPr>
        </p:nvPicPr>
        <p:blipFill>
          <a:blip r:embed="rId5"/>
          <a:stretch>
            <a:fillRect/>
          </a:stretch>
        </p:blipFill>
        <p:spPr>
          <a:xfrm rot="355005">
            <a:off x="4372211" y="1709320"/>
            <a:ext cx="3860754" cy="4997243"/>
          </a:xfrm>
          <a:ln>
            <a:solidFill>
              <a:srgbClr val="0070C0"/>
            </a:solidFill>
          </a:ln>
        </p:spPr>
      </p:pic>
      <p:pic>
        <p:nvPicPr>
          <p:cNvPr id="11" name="Content Placeholder 6" descr="Text&#10;&#10;Description automatically generated">
            <a:extLst>
              <a:ext uri="{FF2B5EF4-FFF2-40B4-BE49-F238E27FC236}">
                <a16:creationId xmlns:a16="http://schemas.microsoft.com/office/drawing/2014/main" id="{DD76A39C-B490-4471-8BA7-6FD804B142EE}"/>
              </a:ext>
            </a:extLst>
          </p:cNvPr>
          <p:cNvPicPr>
            <a:picLocks noChangeAspect="1"/>
          </p:cNvPicPr>
          <p:nvPr/>
        </p:nvPicPr>
        <p:blipFill>
          <a:blip r:embed="rId5"/>
          <a:stretch>
            <a:fillRect/>
          </a:stretch>
        </p:blipFill>
        <p:spPr>
          <a:xfrm rot="293208">
            <a:off x="4588874" y="1750811"/>
            <a:ext cx="3694408" cy="4781929"/>
          </a:xfrm>
          <a:prstGeom prst="rect">
            <a:avLst/>
          </a:prstGeom>
          <a:ln>
            <a:solidFill>
              <a:srgbClr val="0070C0"/>
            </a:solidFill>
          </a:ln>
        </p:spPr>
      </p:pic>
    </p:spTree>
    <p:custDataLst>
      <p:tags r:id="rId1"/>
    </p:custDataLst>
    <p:extLst>
      <p:ext uri="{BB962C8B-B14F-4D97-AF65-F5344CB8AC3E}">
        <p14:creationId xmlns:p14="http://schemas.microsoft.com/office/powerpoint/2010/main" val="42244219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A77893-61CA-44A1-9F6F-15D19FBA71A2}"/>
              </a:ext>
            </a:extLst>
          </p:cNvPr>
          <p:cNvSpPr>
            <a:spLocks noGrp="1"/>
          </p:cNvSpPr>
          <p:nvPr>
            <p:ph type="title"/>
          </p:nvPr>
        </p:nvSpPr>
        <p:spPr/>
        <p:txBody>
          <a:bodyPr/>
          <a:lstStyle/>
          <a:p>
            <a:r>
              <a:rPr lang="en-US" sz="3600" dirty="0"/>
              <a:t>Advisor e-newsletter</a:t>
            </a:r>
          </a:p>
        </p:txBody>
      </p:sp>
      <p:sp>
        <p:nvSpPr>
          <p:cNvPr id="3" name="Content Placeholder 2">
            <a:extLst>
              <a:ext uri="{FF2B5EF4-FFF2-40B4-BE49-F238E27FC236}">
                <a16:creationId xmlns:a16="http://schemas.microsoft.com/office/drawing/2014/main" id="{DB206A9F-17AD-44B8-8FEB-9B4500EEC132}"/>
              </a:ext>
            </a:extLst>
          </p:cNvPr>
          <p:cNvSpPr>
            <a:spLocks noGrp="1"/>
          </p:cNvSpPr>
          <p:nvPr>
            <p:ph sz="half" idx="4294967295"/>
          </p:nvPr>
        </p:nvSpPr>
        <p:spPr>
          <a:xfrm>
            <a:off x="662474" y="2194996"/>
            <a:ext cx="4327525" cy="3108325"/>
          </a:xfrm>
        </p:spPr>
        <p:txBody>
          <a:bodyPr/>
          <a:lstStyle/>
          <a:p>
            <a:pPr marL="342900" indent="-342900">
              <a:buFont typeface="Arial" panose="020B0604020202020204" pitchFamily="34" charset="0"/>
              <a:buChar char="•"/>
            </a:pPr>
            <a:r>
              <a:rPr lang="en-US" dirty="0">
                <a:latin typeface="Myriad Pro"/>
              </a:rPr>
              <a:t>Advising tips</a:t>
            </a:r>
          </a:p>
          <a:p>
            <a:pPr marL="342900" indent="-342900">
              <a:buFont typeface="Arial" panose="020B0604020202020204" pitchFamily="34" charset="0"/>
              <a:buChar char="•"/>
            </a:pPr>
            <a:r>
              <a:rPr lang="en-US" dirty="0">
                <a:latin typeface="Myriad Pro"/>
              </a:rPr>
              <a:t>Service project ideas</a:t>
            </a:r>
          </a:p>
          <a:p>
            <a:pPr marL="342900" indent="-342900">
              <a:buFont typeface="Arial" panose="020B0604020202020204" pitchFamily="34" charset="0"/>
              <a:buChar char="•"/>
            </a:pPr>
            <a:r>
              <a:rPr lang="en-US" dirty="0">
                <a:latin typeface="Myriad Pro"/>
              </a:rPr>
              <a:t>Links to resources</a:t>
            </a:r>
          </a:p>
          <a:p>
            <a:pPr marL="342900" indent="-342900">
              <a:buFont typeface="Arial" panose="020B0604020202020204" pitchFamily="34" charset="0"/>
              <a:buChar char="•"/>
            </a:pPr>
            <a:r>
              <a:rPr lang="en-US" dirty="0">
                <a:latin typeface="Myriad Pro"/>
              </a:rPr>
              <a:t>Well-being tips</a:t>
            </a:r>
          </a:p>
          <a:p>
            <a:pPr marL="342900" indent="-342900">
              <a:buFont typeface="Arial" panose="020B0604020202020204" pitchFamily="34" charset="0"/>
              <a:buChar char="•"/>
            </a:pPr>
            <a:r>
              <a:rPr lang="en-US" dirty="0">
                <a:latin typeface="Myriad Pro"/>
              </a:rPr>
              <a:t>Upcoming Kiwanis events</a:t>
            </a:r>
            <a:endParaRPr lang="en-US" dirty="0"/>
          </a:p>
        </p:txBody>
      </p:sp>
      <p:pic>
        <p:nvPicPr>
          <p:cNvPr id="6" name="Picture 5" descr="A picture containing qr code&#10;&#10;Description automatically generated">
            <a:extLst>
              <a:ext uri="{FF2B5EF4-FFF2-40B4-BE49-F238E27FC236}">
                <a16:creationId xmlns:a16="http://schemas.microsoft.com/office/drawing/2014/main" id="{5B0ED7E0-134F-4F37-9359-6A37802D06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31288">
            <a:off x="8493602" y="1024774"/>
            <a:ext cx="3885026" cy="5689180"/>
          </a:xfrm>
          <a:prstGeom prst="rect">
            <a:avLst/>
          </a:prstGeom>
          <a:ln>
            <a:solidFill>
              <a:srgbClr val="0070C0"/>
            </a:solidFill>
          </a:ln>
        </p:spPr>
      </p:pic>
      <p:pic>
        <p:nvPicPr>
          <p:cNvPr id="5" name="Picture 4" descr="Graphical user interface, application, website&#10;&#10;Description automatically generated">
            <a:extLst>
              <a:ext uri="{FF2B5EF4-FFF2-40B4-BE49-F238E27FC236}">
                <a16:creationId xmlns:a16="http://schemas.microsoft.com/office/drawing/2014/main" id="{1DEE079F-6701-417A-8CFC-0006A909A9C1}"/>
              </a:ext>
            </a:extLst>
          </p:cNvPr>
          <p:cNvPicPr>
            <a:picLocks noChangeAspect="1"/>
          </p:cNvPicPr>
          <p:nvPr/>
        </p:nvPicPr>
        <p:blipFill>
          <a:blip r:embed="rId3"/>
          <a:stretch>
            <a:fillRect/>
          </a:stretch>
        </p:blipFill>
        <p:spPr>
          <a:xfrm rot="401726">
            <a:off x="5193106" y="1356589"/>
            <a:ext cx="4017794" cy="6097834"/>
          </a:xfrm>
          <a:prstGeom prst="rect">
            <a:avLst/>
          </a:prstGeom>
          <a:solidFill>
            <a:srgbClr val="00B0F0"/>
          </a:solidFill>
          <a:ln>
            <a:solidFill>
              <a:schemeClr val="accent3">
                <a:lumMod val="60000"/>
                <a:lumOff val="40000"/>
              </a:schemeClr>
            </a:solidFill>
          </a:ln>
        </p:spPr>
      </p:pic>
    </p:spTree>
    <p:extLst>
      <p:ext uri="{BB962C8B-B14F-4D97-AF65-F5344CB8AC3E}">
        <p14:creationId xmlns:p14="http://schemas.microsoft.com/office/powerpoint/2010/main" val="2836211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E040-DBD9-448F-92E8-228B942304F5}"/>
              </a:ext>
            </a:extLst>
          </p:cNvPr>
          <p:cNvSpPr>
            <a:spLocks noGrp="1"/>
          </p:cNvSpPr>
          <p:nvPr>
            <p:ph type="title"/>
          </p:nvPr>
        </p:nvSpPr>
        <p:spPr>
          <a:xfrm>
            <a:off x="2052735" y="464977"/>
            <a:ext cx="9448800" cy="846137"/>
          </a:xfrm>
        </p:spPr>
        <p:txBody>
          <a:bodyPr>
            <a:normAutofit fontScale="90000"/>
          </a:bodyPr>
          <a:lstStyle/>
          <a:p>
            <a:r>
              <a:rPr lang="en-US" dirty="0"/>
              <a:t>Kiwanis.org/</a:t>
            </a:r>
            <a:r>
              <a:rPr lang="en-US" dirty="0" err="1"/>
              <a:t>YouthProtection</a:t>
            </a:r>
            <a:endParaRPr lang="en-US" dirty="0"/>
          </a:p>
        </p:txBody>
      </p:sp>
      <p:pic>
        <p:nvPicPr>
          <p:cNvPr id="4" name="Picture 3" descr="Graphical user interface, website&#10;&#10;Description automatically generated">
            <a:extLst>
              <a:ext uri="{FF2B5EF4-FFF2-40B4-BE49-F238E27FC236}">
                <a16:creationId xmlns:a16="http://schemas.microsoft.com/office/drawing/2014/main" id="{381CAA40-CA98-4722-8D87-8A274E0094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7353" y="1735495"/>
            <a:ext cx="8312851" cy="4788158"/>
          </a:xfrm>
          <a:prstGeom prst="rect">
            <a:avLst/>
          </a:prstGeom>
          <a:ln>
            <a:solidFill>
              <a:srgbClr val="002060"/>
            </a:solidFill>
          </a:ln>
        </p:spPr>
      </p:pic>
    </p:spTree>
    <p:extLst>
      <p:ext uri="{BB962C8B-B14F-4D97-AF65-F5344CB8AC3E}">
        <p14:creationId xmlns:p14="http://schemas.microsoft.com/office/powerpoint/2010/main" val="3448943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95A5D6-1962-47E2-889C-CC0E1A5BDE6F}"/>
              </a:ext>
            </a:extLst>
          </p:cNvPr>
          <p:cNvSpPr>
            <a:spLocks noGrp="1"/>
          </p:cNvSpPr>
          <p:nvPr>
            <p:ph type="body" idx="1"/>
          </p:nvPr>
        </p:nvSpPr>
        <p:spPr/>
        <p:txBody>
          <a:bodyPr>
            <a:normAutofit/>
          </a:bodyPr>
          <a:lstStyle/>
          <a:p>
            <a:pPr marL="880110" indent="-608965"/>
            <a:r>
              <a:rPr lang="en-US" sz="3700" dirty="0">
                <a:latin typeface="Arial"/>
                <a:cs typeface="Arial"/>
              </a:rPr>
              <a:t>L.E.A.D efforts</a:t>
            </a:r>
            <a:endParaRPr lang="en-US" dirty="0">
              <a:latin typeface="Arial"/>
              <a:cs typeface="Arial"/>
            </a:endParaRPr>
          </a:p>
          <a:p>
            <a:pPr marL="880110" indent="-608965">
              <a:spcBef>
                <a:spcPts val="852"/>
              </a:spcBef>
              <a:buClr>
                <a:srgbClr val="000000"/>
              </a:buClr>
            </a:pPr>
            <a:r>
              <a:rPr lang="en-US" sz="3700" dirty="0">
                <a:latin typeface="Arial"/>
                <a:cs typeface="Arial"/>
              </a:rPr>
              <a:t>Moving paper/snail mailed pieces online to club websites and the “MUC”</a:t>
            </a:r>
            <a:endParaRPr lang="en-US" dirty="0">
              <a:latin typeface="Arial"/>
              <a:cs typeface="Arial"/>
            </a:endParaRPr>
          </a:p>
          <a:p>
            <a:pPr marL="880110" indent="-608965">
              <a:spcBef>
                <a:spcPts val="852"/>
              </a:spcBef>
              <a:buClr>
                <a:srgbClr val="000000"/>
              </a:buClr>
            </a:pPr>
            <a:r>
              <a:rPr lang="en-US" sz="3700" dirty="0">
                <a:latin typeface="Arial"/>
                <a:cs typeface="Arial"/>
              </a:rPr>
              <a:t>New advisor training launched online</a:t>
            </a:r>
            <a:endParaRPr lang="en-US" dirty="0">
              <a:latin typeface="Arial"/>
              <a:cs typeface="Arial"/>
            </a:endParaRPr>
          </a:p>
          <a:p>
            <a:pPr marL="880110" indent="-608965">
              <a:spcBef>
                <a:spcPts val="852"/>
              </a:spcBef>
              <a:buClr>
                <a:srgbClr val="000000"/>
              </a:buClr>
            </a:pPr>
            <a:r>
              <a:rPr lang="en-US" sz="3700" dirty="0">
                <a:latin typeface="Arial"/>
                <a:cs typeface="Arial"/>
              </a:rPr>
              <a:t>Feedback loops and more surveys</a:t>
            </a:r>
            <a:endParaRPr lang="en-US" dirty="0">
              <a:latin typeface="Arial"/>
              <a:cs typeface="Arial"/>
            </a:endParaRPr>
          </a:p>
          <a:p>
            <a:pPr marL="880110" indent="-608965">
              <a:spcBef>
                <a:spcPts val="852"/>
              </a:spcBef>
            </a:pPr>
            <a:r>
              <a:rPr lang="en-US" sz="3700" dirty="0">
                <a:latin typeface="Arial"/>
                <a:cs typeface="Arial"/>
              </a:rPr>
              <a:t>Updated websites and online experiences</a:t>
            </a:r>
            <a:endParaRPr lang="en-US" sz="3700" dirty="0"/>
          </a:p>
          <a:p>
            <a:pPr marL="880110" indent="-608965">
              <a:spcBef>
                <a:spcPts val="852"/>
              </a:spcBef>
              <a:buClr>
                <a:srgbClr val="000000"/>
              </a:buClr>
            </a:pPr>
            <a:endParaRPr lang="en-US" sz="3700" dirty="0"/>
          </a:p>
        </p:txBody>
      </p:sp>
      <p:sp>
        <p:nvSpPr>
          <p:cNvPr id="3" name="Title 2">
            <a:extLst>
              <a:ext uri="{FF2B5EF4-FFF2-40B4-BE49-F238E27FC236}">
                <a16:creationId xmlns:a16="http://schemas.microsoft.com/office/drawing/2014/main" id="{393E3F58-EF21-4EAB-8885-581A9CDEF85C}"/>
              </a:ext>
            </a:extLst>
          </p:cNvPr>
          <p:cNvSpPr>
            <a:spLocks noGrp="1"/>
          </p:cNvSpPr>
          <p:nvPr>
            <p:ph type="title"/>
          </p:nvPr>
        </p:nvSpPr>
        <p:spPr/>
        <p:txBody>
          <a:bodyPr>
            <a:normAutofit fontScale="90000"/>
          </a:bodyPr>
          <a:lstStyle/>
          <a:p>
            <a:r>
              <a:rPr lang="en-US" sz="5850">
                <a:latin typeface="Arial"/>
                <a:cs typeface="Arial"/>
              </a:rPr>
              <a:t>What's new? </a:t>
            </a:r>
            <a:endParaRPr lang="en-US"/>
          </a:p>
        </p:txBody>
      </p:sp>
    </p:spTree>
    <p:extLst>
      <p:ext uri="{BB962C8B-B14F-4D97-AF65-F5344CB8AC3E}">
        <p14:creationId xmlns:p14="http://schemas.microsoft.com/office/powerpoint/2010/main" val="3284975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1074685" y="993949"/>
            <a:ext cx="5951795" cy="7881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3874"/>
                </a:solidFill>
                <a:latin typeface="Arial" panose="020B0604020202020204" pitchFamily="34" charset="0"/>
                <a:cs typeface="Arial" panose="020B0604020202020204" pitchFamily="34" charset="0"/>
              </a:rPr>
              <a:t>Key Club Global Leadership Certificate</a:t>
            </a:r>
            <a:endParaRPr lang="en-US" sz="4000" b="1" dirty="0">
              <a:solidFill>
                <a:srgbClr val="003874"/>
              </a:solidFill>
              <a:latin typeface="Arial" panose="020B0604020202020204" pitchFamily="34" charset="0"/>
              <a:cs typeface="Arial" panose="020B0604020202020204" pitchFamily="34" charset="0"/>
            </a:endParaRPr>
          </a:p>
        </p:txBody>
      </p:sp>
      <p:sp>
        <p:nvSpPr>
          <p:cNvPr id="5" name="Text Placeholder 3">
            <a:extLst>
              <a:ext uri="{FF2B5EF4-FFF2-40B4-BE49-F238E27FC236}">
                <a16:creationId xmlns:a16="http://schemas.microsoft.com/office/drawing/2014/main" id="{D7CBBFD4-D5BA-46AC-8A08-F46DA1E43070}"/>
              </a:ext>
            </a:extLst>
          </p:cNvPr>
          <p:cNvSpPr>
            <a:spLocks noGrp="1"/>
          </p:cNvSpPr>
          <p:nvPr>
            <p:ph type="body" idx="1"/>
          </p:nvPr>
        </p:nvSpPr>
        <p:spPr>
          <a:xfrm>
            <a:off x="799361" y="2255252"/>
            <a:ext cx="4819278" cy="3369468"/>
          </a:xfrm>
        </p:spPr>
        <p:txBody>
          <a:bodyPr>
            <a:normAutofit/>
          </a:bodyPr>
          <a:lstStyle/>
          <a:p>
            <a:pPr marL="342900" indent="-342900">
              <a:lnSpc>
                <a:spcPct val="150000"/>
              </a:lnSpc>
            </a:pPr>
            <a:r>
              <a:rPr lang="en-US" sz="2000">
                <a:latin typeface="Arial" panose="020B0604020202020204" pitchFamily="34" charset="0"/>
                <a:cs typeface="Arial" panose="020B0604020202020204" pitchFamily="34" charset="0"/>
              </a:rPr>
              <a:t>Currently in a test phase with Civic Engagement Course</a:t>
            </a:r>
          </a:p>
          <a:p>
            <a:pPr marL="342900" indent="-342900">
              <a:lnSpc>
                <a:spcPct val="150000"/>
              </a:lnSpc>
            </a:pPr>
            <a:r>
              <a:rPr lang="en-US" sz="2000">
                <a:latin typeface="Arial" panose="020B0604020202020204" pitchFamily="34" charset="0"/>
                <a:cs typeface="Arial" panose="020B0604020202020204" pitchFamily="34" charset="0"/>
              </a:rPr>
              <a:t>5 courses/modules in Fall 2020 for Key Club and CKI (of 39 planned)</a:t>
            </a:r>
          </a:p>
          <a:p>
            <a:pPr marL="342900" indent="-342900">
              <a:lnSpc>
                <a:spcPct val="150000"/>
              </a:lnSpc>
            </a:pPr>
            <a:r>
              <a:rPr lang="en-US" sz="2000" b="1">
                <a:latin typeface="Arial" panose="020B0604020202020204" pitchFamily="34" charset="0"/>
                <a:cs typeface="Arial" panose="020B0604020202020204" pitchFamily="34" charset="0"/>
              </a:rPr>
              <a:t>Service, Fellowship, Leadership</a:t>
            </a:r>
          </a:p>
          <a:p>
            <a:pPr marL="342900" indent="-342900">
              <a:lnSpc>
                <a:spcPct val="150000"/>
              </a:lnSpc>
            </a:pPr>
            <a:r>
              <a:rPr lang="en-US" sz="2000">
                <a:latin typeface="Arial" panose="020B0604020202020204" pitchFamily="34" charset="0"/>
                <a:cs typeface="Arial" panose="020B0604020202020204" pitchFamily="34" charset="0"/>
              </a:rPr>
              <a:t>Center for Leadership Excellence</a:t>
            </a:r>
          </a:p>
          <a:p>
            <a:pPr marL="342900" indent="-342900">
              <a:lnSpc>
                <a:spcPct val="150000"/>
              </a:lnSpc>
            </a:pPr>
            <a:endParaRPr lang="en-US" sz="2000">
              <a:latin typeface="Arial" panose="020B0604020202020204" pitchFamily="34" charset="0"/>
              <a:cs typeface="Arial" panose="020B0604020202020204" pitchFamily="34" charset="0"/>
            </a:endParaRPr>
          </a:p>
        </p:txBody>
      </p:sp>
      <p:pic>
        <p:nvPicPr>
          <p:cNvPr id="6" name="Picture Placeholder 8">
            <a:extLst>
              <a:ext uri="{FF2B5EF4-FFF2-40B4-BE49-F238E27FC236}">
                <a16:creationId xmlns:a16="http://schemas.microsoft.com/office/drawing/2014/main" id="{3DCD7AB1-475A-49DB-B254-DA106C5BE9E4}"/>
              </a:ext>
            </a:extLst>
          </p:cNvPr>
          <p:cNvPicPr>
            <a:picLocks noChangeAspect="1"/>
          </p:cNvPicPr>
          <p:nvPr/>
        </p:nvPicPr>
        <p:blipFill rotWithShape="1">
          <a:blip r:embed="rId4"/>
          <a:srcRect l="4143" t="13829" r="45881" b="6121"/>
          <a:stretch/>
        </p:blipFill>
        <p:spPr>
          <a:xfrm>
            <a:off x="6296519" y="1166192"/>
            <a:ext cx="4715497" cy="424660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Speech Bubble: Rectangle with Corners Rounded 6">
            <a:extLst>
              <a:ext uri="{FF2B5EF4-FFF2-40B4-BE49-F238E27FC236}">
                <a16:creationId xmlns:a16="http://schemas.microsoft.com/office/drawing/2014/main" id="{D7560EA4-3F61-4416-9C99-2CF67A0D76FD}"/>
              </a:ext>
            </a:extLst>
          </p:cNvPr>
          <p:cNvSpPr/>
          <p:nvPr/>
        </p:nvSpPr>
        <p:spPr>
          <a:xfrm>
            <a:off x="6096000" y="3853891"/>
            <a:ext cx="3819936" cy="2010160"/>
          </a:xfrm>
          <a:prstGeom prst="wedgeRoundRectCallout">
            <a:avLst>
              <a:gd name="adj1" fmla="val 22744"/>
              <a:gd name="adj2" fmla="val -61269"/>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Includes videos, presentations, and quizzes for a variety of life skills and developmental assets</a:t>
            </a:r>
          </a:p>
        </p:txBody>
      </p:sp>
    </p:spTree>
    <p:custDataLst>
      <p:tags r:id="rId1"/>
    </p:custDataLst>
    <p:extLst>
      <p:ext uri="{BB962C8B-B14F-4D97-AF65-F5344CB8AC3E}">
        <p14:creationId xmlns:p14="http://schemas.microsoft.com/office/powerpoint/2010/main" val="393964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EB70951-2830-459B-8C2F-1DACAE804DD7}"/>
              </a:ext>
            </a:extLst>
          </p:cNvPr>
          <p:cNvSpPr/>
          <p:nvPr/>
        </p:nvSpPr>
        <p:spPr>
          <a:xfrm>
            <a:off x="6096000" y="2232317"/>
            <a:ext cx="5887606" cy="338554"/>
          </a:xfrm>
          <a:prstGeom prst="rect">
            <a:avLst/>
          </a:prstGeom>
        </p:spPr>
        <p:txBody>
          <a:bodyPr wrap="square">
            <a:spAutoFit/>
          </a:bodyPr>
          <a:lstStyle/>
          <a:p>
            <a:r>
              <a:rPr lang="en-US" sz="1600" b="1">
                <a:latin typeface="Arial" panose="020B0604020202020204" pitchFamily="34" charset="0"/>
                <a:cs typeface="Arial" panose="020B0604020202020204" pitchFamily="34" charset="0"/>
              </a:rPr>
              <a:t>Secondary/High School | </a:t>
            </a:r>
            <a:r>
              <a:rPr lang="en-US" sz="1600" b="1">
                <a:solidFill>
                  <a:srgbClr val="003874"/>
                </a:solidFill>
                <a:latin typeface="Arial" panose="020B0604020202020204" pitchFamily="34" charset="0"/>
                <a:cs typeface="Arial" panose="020B0604020202020204" pitchFamily="34" charset="0"/>
              </a:rPr>
              <a:t>Ages 14-19 </a:t>
            </a:r>
            <a:r>
              <a:rPr lang="en-US" sz="1600" b="1">
                <a:latin typeface="Arial" panose="020B0604020202020204" pitchFamily="34" charset="0"/>
                <a:cs typeface="Arial" panose="020B0604020202020204" pitchFamily="34" charset="0"/>
              </a:rPr>
              <a:t>| </a:t>
            </a:r>
            <a:r>
              <a:rPr lang="en-US" sz="1600" b="1">
                <a:solidFill>
                  <a:schemeClr val="accent6">
                    <a:lumMod val="50000"/>
                  </a:schemeClr>
                </a:solidFill>
                <a:latin typeface="Arial" panose="020B0604020202020204" pitchFamily="34" charset="0"/>
                <a:cs typeface="Arial" panose="020B0604020202020204" pitchFamily="34" charset="0"/>
              </a:rPr>
              <a:t>keyclub.org</a:t>
            </a:r>
          </a:p>
        </p:txBody>
      </p:sp>
      <p:pic>
        <p:nvPicPr>
          <p:cNvPr id="9" name="Picture 8">
            <a:extLst>
              <a:ext uri="{FF2B5EF4-FFF2-40B4-BE49-F238E27FC236}">
                <a16:creationId xmlns:a16="http://schemas.microsoft.com/office/drawing/2014/main" id="{2A4D2EC5-3409-4C7D-AD92-CD73E49BDA8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5994" b="82"/>
          <a:stretch/>
        </p:blipFill>
        <p:spPr>
          <a:xfrm>
            <a:off x="631885" y="1200491"/>
            <a:ext cx="4952989" cy="4457018"/>
          </a:xfrm>
          <a:prstGeom prst="rect">
            <a:avLst/>
          </a:prstGeom>
        </p:spPr>
      </p:pic>
      <p:pic>
        <p:nvPicPr>
          <p:cNvPr id="10" name="Picture 4" descr="http://www.keyclub.org/Libraries/design_elements/Wordmark_KeyClub_4color_JPG.sflb.ashx">
            <a:extLst>
              <a:ext uri="{FF2B5EF4-FFF2-40B4-BE49-F238E27FC236}">
                <a16:creationId xmlns:a16="http://schemas.microsoft.com/office/drawing/2014/main" id="{821C9854-DDB5-45C2-8549-90CF2C80C5FD}"/>
              </a:ext>
            </a:extLst>
          </p:cNvPr>
          <p:cNvPicPr>
            <a:picLocks noChangeAspect="1" noChangeArrowheads="1"/>
          </p:cNvPicPr>
          <p:nvPr/>
        </p:nvPicPr>
        <p:blipFill>
          <a:blip r:embed="rId5" cstate="print"/>
          <a:srcRect/>
          <a:stretch>
            <a:fillRect/>
          </a:stretch>
        </p:blipFill>
        <p:spPr bwMode="auto">
          <a:xfrm>
            <a:off x="6096000" y="1200491"/>
            <a:ext cx="4369895" cy="643842"/>
          </a:xfrm>
          <a:prstGeom prst="rect">
            <a:avLst/>
          </a:prstGeom>
          <a:noFill/>
        </p:spPr>
      </p:pic>
      <p:sp>
        <p:nvSpPr>
          <p:cNvPr id="12" name="Rectangle 11">
            <a:extLst>
              <a:ext uri="{FF2B5EF4-FFF2-40B4-BE49-F238E27FC236}">
                <a16:creationId xmlns:a16="http://schemas.microsoft.com/office/drawing/2014/main" id="{24DF32C6-CA4D-4306-82BD-02EF18631CBF}"/>
              </a:ext>
            </a:extLst>
          </p:cNvPr>
          <p:cNvSpPr/>
          <p:nvPr/>
        </p:nvSpPr>
        <p:spPr>
          <a:xfrm>
            <a:off x="6095999" y="2958855"/>
            <a:ext cx="5148263" cy="2554545"/>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sz="2000">
                <a:latin typeface="Myriad Pro"/>
              </a:rPr>
              <a:t>Oldest and largest student-led service club for high school students. </a:t>
            </a:r>
          </a:p>
          <a:p>
            <a:pPr marL="285750" indent="-285750">
              <a:buFont typeface="Arial" panose="020B0604020202020204" pitchFamily="34" charset="0"/>
              <a:buChar char="•"/>
            </a:pPr>
            <a:endParaRPr lang="en-US" sz="2000">
              <a:latin typeface="Myriad Pro"/>
            </a:endParaRPr>
          </a:p>
          <a:p>
            <a:pPr marL="285750" indent="-285750">
              <a:buFont typeface="Arial" panose="020B0604020202020204" pitchFamily="34" charset="0"/>
              <a:buChar char="•"/>
            </a:pPr>
            <a:r>
              <a:rPr lang="en-US" sz="2000">
                <a:latin typeface="Myriad Pro"/>
              </a:rPr>
              <a:t>Club, District, International Leadership opportunities.</a:t>
            </a:r>
          </a:p>
          <a:p>
            <a:endParaRPr lang="en-US" sz="2000">
              <a:latin typeface="Myriad Pro"/>
            </a:endParaRPr>
          </a:p>
          <a:p>
            <a:pPr marL="285750" indent="-285750">
              <a:buFont typeface="Arial" panose="020B0604020202020204" pitchFamily="34" charset="0"/>
              <a:buChar char="•"/>
            </a:pPr>
            <a:r>
              <a:rPr lang="en-US" sz="2000">
                <a:latin typeface="Myriad Pro"/>
              </a:rPr>
              <a:t>Located in 34 nations with more than 230,000 members.</a:t>
            </a:r>
          </a:p>
        </p:txBody>
      </p:sp>
    </p:spTree>
    <p:custDataLst>
      <p:tags r:id="rId1"/>
    </p:custDataLst>
    <p:extLst>
      <p:ext uri="{BB962C8B-B14F-4D97-AF65-F5344CB8AC3E}">
        <p14:creationId xmlns:p14="http://schemas.microsoft.com/office/powerpoint/2010/main" val="2421040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EB70951-2830-459B-8C2F-1DACAE804DD7}"/>
              </a:ext>
            </a:extLst>
          </p:cNvPr>
          <p:cNvSpPr/>
          <p:nvPr/>
        </p:nvSpPr>
        <p:spPr>
          <a:xfrm>
            <a:off x="814032" y="3429000"/>
            <a:ext cx="5887606" cy="338554"/>
          </a:xfrm>
          <a:prstGeom prst="rect">
            <a:avLst/>
          </a:prstGeom>
        </p:spPr>
        <p:txBody>
          <a:bodyPr wrap="square">
            <a:spAutoFit/>
          </a:bodyPr>
          <a:lstStyle/>
          <a:p>
            <a:r>
              <a:rPr lang="en-US" sz="1600" b="1">
                <a:latin typeface="Arial" panose="020B0604020202020204" pitchFamily="34" charset="0"/>
                <a:cs typeface="Arial" panose="020B0604020202020204" pitchFamily="34" charset="0"/>
              </a:rPr>
              <a:t>Secondary/High School | </a:t>
            </a:r>
            <a:r>
              <a:rPr lang="en-US" sz="1600" b="1">
                <a:solidFill>
                  <a:srgbClr val="003874"/>
                </a:solidFill>
                <a:latin typeface="Arial" panose="020B0604020202020204" pitchFamily="34" charset="0"/>
                <a:cs typeface="Arial" panose="020B0604020202020204" pitchFamily="34" charset="0"/>
              </a:rPr>
              <a:t>Ages 14-19 </a:t>
            </a:r>
            <a:r>
              <a:rPr lang="en-US" sz="1600" b="1">
                <a:latin typeface="Arial" panose="020B0604020202020204" pitchFamily="34" charset="0"/>
                <a:cs typeface="Arial" panose="020B0604020202020204" pitchFamily="34" charset="0"/>
              </a:rPr>
              <a:t>| </a:t>
            </a:r>
            <a:r>
              <a:rPr lang="en-US" sz="1600" b="1">
                <a:solidFill>
                  <a:schemeClr val="accent6">
                    <a:lumMod val="50000"/>
                  </a:schemeClr>
                </a:solidFill>
                <a:latin typeface="Arial" panose="020B0604020202020204" pitchFamily="34" charset="0"/>
                <a:cs typeface="Arial" panose="020B0604020202020204" pitchFamily="34" charset="0"/>
              </a:rPr>
              <a:t>key-leader.org</a:t>
            </a:r>
          </a:p>
        </p:txBody>
      </p:sp>
      <p:pic>
        <p:nvPicPr>
          <p:cNvPr id="6" name="Picture 5">
            <a:extLst>
              <a:ext uri="{FF2B5EF4-FFF2-40B4-BE49-F238E27FC236}">
                <a16:creationId xmlns:a16="http://schemas.microsoft.com/office/drawing/2014/main" id="{A0D8BF5D-8105-4558-BC55-D597AD48449E}"/>
              </a:ext>
            </a:extLst>
          </p:cNvPr>
          <p:cNvPicPr>
            <a:picLocks noChangeAspect="1"/>
          </p:cNvPicPr>
          <p:nvPr/>
        </p:nvPicPr>
        <p:blipFill rotWithShape="1">
          <a:blip r:embed="rId4">
            <a:extLst>
              <a:ext uri="{28A0092B-C50C-407E-A947-70E740481C1C}">
                <a14:useLocalDpi xmlns:a14="http://schemas.microsoft.com/office/drawing/2010/main" val="0"/>
              </a:ext>
            </a:extLst>
          </a:blip>
          <a:srcRect l="4429" r="18871"/>
          <a:stretch/>
        </p:blipFill>
        <p:spPr>
          <a:xfrm>
            <a:off x="6332695" y="1107137"/>
            <a:ext cx="5042782" cy="4435534"/>
          </a:xfrm>
          <a:prstGeom prst="rect">
            <a:avLst/>
          </a:prstGeom>
        </p:spPr>
      </p:pic>
      <p:pic>
        <p:nvPicPr>
          <p:cNvPr id="7" name="Picture 2" descr="http://www.kiwanis.org/docs/default-source/marketing-and-pr/logos/key-leader-logos/logo_keyleader_stacked_blue_cmyk.jpg?sfvrsn=4">
            <a:extLst>
              <a:ext uri="{FF2B5EF4-FFF2-40B4-BE49-F238E27FC236}">
                <a16:creationId xmlns:a16="http://schemas.microsoft.com/office/drawing/2014/main" id="{CB5A63A4-2B56-4A5A-AD4F-C70A14709A71}"/>
              </a:ext>
            </a:extLst>
          </p:cNvPr>
          <p:cNvPicPr>
            <a:picLocks noChangeAspect="1" noChangeArrowheads="1"/>
          </p:cNvPicPr>
          <p:nvPr/>
        </p:nvPicPr>
        <p:blipFill>
          <a:blip r:embed="rId5" cstate="print"/>
          <a:srcRect/>
          <a:stretch>
            <a:fillRect/>
          </a:stretch>
        </p:blipFill>
        <p:spPr bwMode="auto">
          <a:xfrm>
            <a:off x="923938" y="1616705"/>
            <a:ext cx="3605954" cy="1448509"/>
          </a:xfrm>
          <a:prstGeom prst="rect">
            <a:avLst/>
          </a:prstGeom>
          <a:noFill/>
        </p:spPr>
      </p:pic>
      <p:sp>
        <p:nvSpPr>
          <p:cNvPr id="8" name="Rectangle 7">
            <a:extLst>
              <a:ext uri="{FF2B5EF4-FFF2-40B4-BE49-F238E27FC236}">
                <a16:creationId xmlns:a16="http://schemas.microsoft.com/office/drawing/2014/main" id="{DF6DA265-55AB-4CF2-B2A0-1FBD59FDB531}"/>
              </a:ext>
            </a:extLst>
          </p:cNvPr>
          <p:cNvSpPr/>
          <p:nvPr/>
        </p:nvSpPr>
        <p:spPr>
          <a:xfrm>
            <a:off x="814032" y="4128652"/>
            <a:ext cx="4935368" cy="1015663"/>
          </a:xfrm>
          <a:prstGeom prst="rect">
            <a:avLst/>
          </a:prstGeom>
        </p:spPr>
        <p:txBody>
          <a:bodyPr wrap="square">
            <a:spAutoFit/>
          </a:bodyPr>
          <a:lstStyle/>
          <a:p>
            <a:r>
              <a:rPr lang="en-US" sz="2000">
                <a:latin typeface="Myriad Pro"/>
              </a:rPr>
              <a:t>A weekend leadership experience that incorporates team-building activities, group discussion and personal reflection.</a:t>
            </a:r>
          </a:p>
        </p:txBody>
      </p:sp>
    </p:spTree>
    <p:custDataLst>
      <p:tags r:id="rId1"/>
    </p:custDataLst>
    <p:extLst>
      <p:ext uri="{BB962C8B-B14F-4D97-AF65-F5344CB8AC3E}">
        <p14:creationId xmlns:p14="http://schemas.microsoft.com/office/powerpoint/2010/main" val="3363243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2A53C8B-B90D-4224-A95E-CF56C5DF3FFE}"/>
              </a:ext>
            </a:extLst>
          </p:cNvPr>
          <p:cNvSpPr/>
          <p:nvPr/>
        </p:nvSpPr>
        <p:spPr>
          <a:xfrm>
            <a:off x="7315199" y="0"/>
            <a:ext cx="4876801"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Placeholder 8">
            <a:extLst>
              <a:ext uri="{FF2B5EF4-FFF2-40B4-BE49-F238E27FC236}">
                <a16:creationId xmlns:a16="http://schemas.microsoft.com/office/drawing/2014/main" id="{3A4CC901-9E6E-488B-9474-E73B5A02EFAB}"/>
              </a:ext>
            </a:extLst>
          </p:cNvPr>
          <p:cNvPicPr>
            <a:picLocks noGrp="1" noChangeAspect="1"/>
          </p:cNvPicPr>
          <p:nvPr>
            <p:ph type="pic" sz="quarter" idx="25"/>
          </p:nvPr>
        </p:nvPicPr>
        <p:blipFill rotWithShape="1">
          <a:blip r:embed="rId4"/>
          <a:srcRect l="3392" t="-28847" r="14952" b="-9849"/>
          <a:stretch/>
        </p:blipFill>
        <p:spPr>
          <a:xfrm>
            <a:off x="6095999" y="-161895"/>
            <a:ext cx="6096001" cy="6858000"/>
          </a:xfrm>
        </p:spPr>
      </p:pic>
      <p:sp>
        <p:nvSpPr>
          <p:cNvPr id="3" name="Text Placeholder 2">
            <a:extLst>
              <a:ext uri="{FF2B5EF4-FFF2-40B4-BE49-F238E27FC236}">
                <a16:creationId xmlns:a16="http://schemas.microsoft.com/office/drawing/2014/main" id="{E95E27CC-026D-436B-BB4E-7D23A77A1798}"/>
              </a:ext>
            </a:extLst>
          </p:cNvPr>
          <p:cNvSpPr>
            <a:spLocks noGrp="1"/>
          </p:cNvSpPr>
          <p:nvPr>
            <p:ph type="body" sz="quarter" idx="26"/>
          </p:nvPr>
        </p:nvSpPr>
        <p:spPr/>
        <p:txBody>
          <a:bodyPr/>
          <a:lstStyle/>
          <a:p>
            <a:r>
              <a:rPr lang="en-US">
                <a:latin typeface="Arial" panose="020B0604020202020204" pitchFamily="34" charset="0"/>
                <a:cs typeface="Arial" panose="020B0604020202020204" pitchFamily="34" charset="0"/>
              </a:rPr>
              <a:t>Fresh Content. Multi-Use.</a:t>
            </a:r>
          </a:p>
        </p:txBody>
      </p:sp>
      <p:sp>
        <p:nvSpPr>
          <p:cNvPr id="4" name="Text Placeholder 3">
            <a:extLst>
              <a:ext uri="{FF2B5EF4-FFF2-40B4-BE49-F238E27FC236}">
                <a16:creationId xmlns:a16="http://schemas.microsoft.com/office/drawing/2014/main" id="{83ED9764-B882-4C20-8FF5-5145290366EA}"/>
              </a:ext>
            </a:extLst>
          </p:cNvPr>
          <p:cNvSpPr>
            <a:spLocks noGrp="1"/>
          </p:cNvSpPr>
          <p:nvPr>
            <p:ph type="body" idx="1"/>
          </p:nvPr>
        </p:nvSpPr>
        <p:spPr/>
        <p:txBody>
          <a:bodyPr/>
          <a:lstStyle/>
          <a:p>
            <a:pPr marL="342900" indent="-342900">
              <a:buFontTx/>
              <a:buChar char="-"/>
            </a:pPr>
            <a:r>
              <a:rPr lang="en-US" sz="2400">
                <a:latin typeface="Arial" panose="020B0604020202020204" pitchFamily="34" charset="0"/>
                <a:cs typeface="Arial" panose="020B0604020202020204" pitchFamily="34" charset="0"/>
              </a:rPr>
              <a:t>Free, Interactive, PDF Workbook</a:t>
            </a:r>
          </a:p>
          <a:p>
            <a:pPr marL="342900" indent="-342900">
              <a:buFontTx/>
              <a:buChar char="-"/>
            </a:pPr>
            <a:r>
              <a:rPr lang="en-US" sz="2400">
                <a:latin typeface="Arial" panose="020B0604020202020204" pitchFamily="34" charset="0"/>
                <a:cs typeface="Arial" panose="020B0604020202020204" pitchFamily="34" charset="0"/>
              </a:rPr>
              <a:t>Self-led, Group, and/or Family Activities</a:t>
            </a:r>
          </a:p>
          <a:p>
            <a:pPr marL="342900" indent="-342900">
              <a:buFontTx/>
              <a:buChar char="-"/>
            </a:pPr>
            <a:r>
              <a:rPr lang="en-US" sz="2400">
                <a:latin typeface="Arial" panose="020B0604020202020204" pitchFamily="34" charset="0"/>
                <a:cs typeface="Arial" panose="020B0604020202020204" pitchFamily="34" charset="0"/>
              </a:rPr>
              <a:t>Primer for in-person Key Leader and Service Leadership</a:t>
            </a:r>
          </a:p>
          <a:p>
            <a:pPr marL="342900" indent="-342900">
              <a:buFontTx/>
              <a:buChar char="-"/>
            </a:pPr>
            <a:r>
              <a:rPr lang="en-US" sz="2400">
                <a:latin typeface="Arial" panose="020B0604020202020204" pitchFamily="34" charset="0"/>
                <a:cs typeface="Arial" panose="020B0604020202020204" pitchFamily="34" charset="0"/>
              </a:rPr>
              <a:t>Ages 13 &amp; Up</a:t>
            </a:r>
          </a:p>
          <a:p>
            <a:pPr marL="342900" indent="-342900">
              <a:buFontTx/>
              <a:buChar char="-"/>
            </a:pPr>
            <a:endParaRPr lang="en-US" sz="2400">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7929361C-DD53-4F72-9257-B1BDC89746EF}"/>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Virtual Key Leader</a:t>
            </a:r>
          </a:p>
        </p:txBody>
      </p:sp>
    </p:spTree>
    <p:custDataLst>
      <p:tags r:id="rId1"/>
    </p:custDataLst>
    <p:extLst>
      <p:ext uri="{BB962C8B-B14F-4D97-AF65-F5344CB8AC3E}">
        <p14:creationId xmlns:p14="http://schemas.microsoft.com/office/powerpoint/2010/main" val="275433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958A2A-7D2E-487E-9483-F506672D7B60}"/>
              </a:ext>
            </a:extLst>
          </p:cNvPr>
          <p:cNvPicPr>
            <a:picLocks noChangeAspect="1"/>
          </p:cNvPicPr>
          <p:nvPr/>
        </p:nvPicPr>
        <p:blipFill rotWithShape="1">
          <a:blip r:embed="rId4"/>
          <a:srcRect l="5001" t="4422" r="27342" b="6367"/>
          <a:stretch/>
        </p:blipFill>
        <p:spPr>
          <a:xfrm>
            <a:off x="928688" y="543273"/>
            <a:ext cx="7785169" cy="5771453"/>
          </a:xfrm>
          <a:prstGeom prst="rect">
            <a:avLst/>
          </a:prstGeom>
        </p:spPr>
      </p:pic>
      <p:sp>
        <p:nvSpPr>
          <p:cNvPr id="7" name="Rectangle: Rounded Corners 6">
            <a:extLst>
              <a:ext uri="{FF2B5EF4-FFF2-40B4-BE49-F238E27FC236}">
                <a16:creationId xmlns:a16="http://schemas.microsoft.com/office/drawing/2014/main" id="{252F129B-01ED-4274-B8EA-6930B1157770}"/>
              </a:ext>
            </a:extLst>
          </p:cNvPr>
          <p:cNvSpPr/>
          <p:nvPr/>
        </p:nvSpPr>
        <p:spPr>
          <a:xfrm>
            <a:off x="928689" y="543274"/>
            <a:ext cx="5167312" cy="456852"/>
          </a:xfrm>
          <a:prstGeom prst="roundRect">
            <a:avLst/>
          </a:prstGeom>
          <a:solidFill>
            <a:srgbClr val="FFFF00"/>
          </a:solid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https://kiwanis.org/virtualkeyleader</a:t>
            </a:r>
          </a:p>
        </p:txBody>
      </p:sp>
      <p:sp>
        <p:nvSpPr>
          <p:cNvPr id="8" name="Speech Bubble: Rectangle with Corners Rounded 7">
            <a:extLst>
              <a:ext uri="{FF2B5EF4-FFF2-40B4-BE49-F238E27FC236}">
                <a16:creationId xmlns:a16="http://schemas.microsoft.com/office/drawing/2014/main" id="{328A85BA-0FE9-4C6A-B26C-22E8466158BD}"/>
              </a:ext>
            </a:extLst>
          </p:cNvPr>
          <p:cNvSpPr/>
          <p:nvPr/>
        </p:nvSpPr>
        <p:spPr>
          <a:xfrm>
            <a:off x="8713857" y="1792858"/>
            <a:ext cx="2638135" cy="1950468"/>
          </a:xfrm>
          <a:prstGeom prst="wedgeRoundRectCallout">
            <a:avLst>
              <a:gd name="adj1" fmla="val -88941"/>
              <a:gd name="adj2" fmla="val -24692"/>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Form for anyone under 18. This requires permission from a parent.</a:t>
            </a:r>
          </a:p>
        </p:txBody>
      </p:sp>
      <p:sp>
        <p:nvSpPr>
          <p:cNvPr id="9" name="Speech Bubble: Rectangle with Corners Rounded 8">
            <a:extLst>
              <a:ext uri="{FF2B5EF4-FFF2-40B4-BE49-F238E27FC236}">
                <a16:creationId xmlns:a16="http://schemas.microsoft.com/office/drawing/2014/main" id="{12434FA8-EB66-4600-8B68-C8C9BE92E89C}"/>
              </a:ext>
            </a:extLst>
          </p:cNvPr>
          <p:cNvSpPr/>
          <p:nvPr/>
        </p:nvSpPr>
        <p:spPr>
          <a:xfrm>
            <a:off x="6096000" y="4250307"/>
            <a:ext cx="3333818" cy="1950468"/>
          </a:xfrm>
          <a:prstGeom prst="wedgeRoundRectCallout">
            <a:avLst>
              <a:gd name="adj1" fmla="val -68047"/>
              <a:gd name="adj2" fmla="val -2746"/>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An email with the digital workbook will arrive within 30 minutes of registering. </a:t>
            </a:r>
          </a:p>
        </p:txBody>
      </p:sp>
    </p:spTree>
    <p:custDataLst>
      <p:tags r:id="rId1"/>
    </p:custDataLst>
    <p:extLst>
      <p:ext uri="{BB962C8B-B14F-4D97-AF65-F5344CB8AC3E}">
        <p14:creationId xmlns:p14="http://schemas.microsoft.com/office/powerpoint/2010/main" val="297628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0821D0-55D1-4F0E-B5F6-50D3830FBD88}"/>
              </a:ext>
            </a:extLst>
          </p:cNvPr>
          <p:cNvPicPr>
            <a:picLocks noChangeAspect="1"/>
          </p:cNvPicPr>
          <p:nvPr/>
        </p:nvPicPr>
        <p:blipFill rotWithShape="1">
          <a:blip r:embed="rId4"/>
          <a:srcRect l="1406" t="16928" r="19375" b="8313"/>
          <a:stretch/>
        </p:blipFill>
        <p:spPr>
          <a:xfrm>
            <a:off x="1166812" y="577032"/>
            <a:ext cx="10163175" cy="5392296"/>
          </a:xfrm>
          <a:prstGeom prst="rect">
            <a:avLst/>
          </a:prstGeom>
        </p:spPr>
      </p:pic>
      <p:sp>
        <p:nvSpPr>
          <p:cNvPr id="11" name="Speech Bubble: Rectangle with Corners Rounded 10">
            <a:extLst>
              <a:ext uri="{FF2B5EF4-FFF2-40B4-BE49-F238E27FC236}">
                <a16:creationId xmlns:a16="http://schemas.microsoft.com/office/drawing/2014/main" id="{D6A76510-B6BD-49FC-A0C1-7575BDDDDE7D}"/>
              </a:ext>
            </a:extLst>
          </p:cNvPr>
          <p:cNvSpPr/>
          <p:nvPr/>
        </p:nvSpPr>
        <p:spPr>
          <a:xfrm>
            <a:off x="2502335" y="1581291"/>
            <a:ext cx="3641289" cy="1847709"/>
          </a:xfrm>
          <a:prstGeom prst="wedgeRoundRectCallout">
            <a:avLst>
              <a:gd name="adj1" fmla="val -19930"/>
              <a:gd name="adj2" fmla="val 64121"/>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Videos in each exercise. Each of the 6 tracks starts with a Mindfulness exercise. </a:t>
            </a:r>
          </a:p>
        </p:txBody>
      </p:sp>
    </p:spTree>
    <p:custDataLst>
      <p:tags r:id="rId1"/>
    </p:custDataLst>
    <p:extLst>
      <p:ext uri="{BB962C8B-B14F-4D97-AF65-F5344CB8AC3E}">
        <p14:creationId xmlns:p14="http://schemas.microsoft.com/office/powerpoint/2010/main" val="219011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9C1632-AB1C-4387-8266-87EB5927176B}"/>
              </a:ext>
            </a:extLst>
          </p:cNvPr>
          <p:cNvPicPr>
            <a:picLocks noChangeAspect="1"/>
          </p:cNvPicPr>
          <p:nvPr/>
        </p:nvPicPr>
        <p:blipFill rotWithShape="1">
          <a:blip r:embed="rId4"/>
          <a:srcRect l="2031" t="17207" r="20312" b="6923"/>
          <a:stretch/>
        </p:blipFill>
        <p:spPr>
          <a:xfrm>
            <a:off x="1590675" y="954244"/>
            <a:ext cx="9010650" cy="4949512"/>
          </a:xfrm>
          <a:prstGeom prst="rect">
            <a:avLst/>
          </a:prstGeom>
        </p:spPr>
      </p:pic>
      <p:sp>
        <p:nvSpPr>
          <p:cNvPr id="5" name="Speech Bubble: Rectangle with Corners Rounded 4">
            <a:extLst>
              <a:ext uri="{FF2B5EF4-FFF2-40B4-BE49-F238E27FC236}">
                <a16:creationId xmlns:a16="http://schemas.microsoft.com/office/drawing/2014/main" id="{076313B8-6FF5-44AA-892F-39B4E3DE1D03}"/>
              </a:ext>
            </a:extLst>
          </p:cNvPr>
          <p:cNvSpPr/>
          <p:nvPr/>
        </p:nvSpPr>
        <p:spPr>
          <a:xfrm>
            <a:off x="6252656" y="2662311"/>
            <a:ext cx="3396022" cy="1533378"/>
          </a:xfrm>
          <a:prstGeom prst="wedgeRoundRectCallout">
            <a:avLst>
              <a:gd name="adj1" fmla="val -62749"/>
              <a:gd name="adj2" fmla="val -22304"/>
              <a:gd name="adj3" fmla="val 16667"/>
            </a:avLst>
          </a:prstGeom>
          <a:solidFill>
            <a:srgbClr val="FFFF00"/>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Type answer in the PDF.</a:t>
            </a:r>
          </a:p>
          <a:p>
            <a:pPr algn="ctr"/>
            <a:r>
              <a:rPr lang="en-US" sz="2400" b="1">
                <a:solidFill>
                  <a:schemeClr val="tx1"/>
                </a:solidFill>
              </a:rPr>
              <a:t>Includes links to web resources. </a:t>
            </a:r>
          </a:p>
        </p:txBody>
      </p:sp>
    </p:spTree>
    <p:custDataLst>
      <p:tags r:id="rId1"/>
    </p:custDataLst>
    <p:extLst>
      <p:ext uri="{BB962C8B-B14F-4D97-AF65-F5344CB8AC3E}">
        <p14:creationId xmlns:p14="http://schemas.microsoft.com/office/powerpoint/2010/main" val="90336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Classroom">
            <a:extLst>
              <a:ext uri="{FF2B5EF4-FFF2-40B4-BE49-F238E27FC236}">
                <a16:creationId xmlns:a16="http://schemas.microsoft.com/office/drawing/2014/main" id="{5736F404-7AC0-4025-ADD4-402D81C05D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1166" y="2282994"/>
            <a:ext cx="2206283" cy="2206283"/>
          </a:xfrm>
          <a:prstGeom prst="rect">
            <a:avLst/>
          </a:prstGeom>
        </p:spPr>
      </p:pic>
      <p:pic>
        <p:nvPicPr>
          <p:cNvPr id="7" name="Graphic 6" descr="Desk">
            <a:extLst>
              <a:ext uri="{FF2B5EF4-FFF2-40B4-BE49-F238E27FC236}">
                <a16:creationId xmlns:a16="http://schemas.microsoft.com/office/drawing/2014/main" id="{4ED329DF-2CD1-4B35-AF83-6D90550EF6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24053" y="2335898"/>
            <a:ext cx="2206283" cy="2206283"/>
          </a:xfrm>
          <a:prstGeom prst="rect">
            <a:avLst/>
          </a:prstGeom>
        </p:spPr>
      </p:pic>
      <p:pic>
        <p:nvPicPr>
          <p:cNvPr id="8" name="Graphic 7" descr="Neighborhood">
            <a:extLst>
              <a:ext uri="{FF2B5EF4-FFF2-40B4-BE49-F238E27FC236}">
                <a16:creationId xmlns:a16="http://schemas.microsoft.com/office/drawing/2014/main" id="{45747603-6A53-4804-B5C6-87A4ECA08D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94946" y="2218819"/>
            <a:ext cx="2206283" cy="2206283"/>
          </a:xfrm>
          <a:prstGeom prst="rect">
            <a:avLst/>
          </a:prstGeom>
        </p:spPr>
      </p:pic>
      <p:sp>
        <p:nvSpPr>
          <p:cNvPr id="9" name="TextBox 8">
            <a:extLst>
              <a:ext uri="{FF2B5EF4-FFF2-40B4-BE49-F238E27FC236}">
                <a16:creationId xmlns:a16="http://schemas.microsoft.com/office/drawing/2014/main" id="{0BF34414-5978-419F-A9F6-5DAFECD52C95}"/>
              </a:ext>
            </a:extLst>
          </p:cNvPr>
          <p:cNvSpPr txBox="1"/>
          <p:nvPr/>
        </p:nvSpPr>
        <p:spPr>
          <a:xfrm>
            <a:off x="704571" y="4463093"/>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Class/</a:t>
            </a:r>
          </a:p>
          <a:p>
            <a:pPr algn="ctr"/>
            <a:r>
              <a:rPr lang="en-US" b="1">
                <a:latin typeface="Arial" panose="020B0604020202020204" pitchFamily="34" charset="0"/>
                <a:cs typeface="Arial" panose="020B0604020202020204" pitchFamily="34" charset="0"/>
              </a:rPr>
              <a:t>Meeting</a:t>
            </a:r>
          </a:p>
        </p:txBody>
      </p:sp>
      <p:sp>
        <p:nvSpPr>
          <p:cNvPr id="10" name="TextBox 9">
            <a:extLst>
              <a:ext uri="{FF2B5EF4-FFF2-40B4-BE49-F238E27FC236}">
                <a16:creationId xmlns:a16="http://schemas.microsoft.com/office/drawing/2014/main" id="{5CB15CBE-A948-4FEC-AF0F-308DF743DF5E}"/>
              </a:ext>
            </a:extLst>
          </p:cNvPr>
          <p:cNvSpPr txBox="1"/>
          <p:nvPr/>
        </p:nvSpPr>
        <p:spPr>
          <a:xfrm>
            <a:off x="3327458" y="4457189"/>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Independent</a:t>
            </a:r>
          </a:p>
          <a:p>
            <a:pPr algn="ctr"/>
            <a:r>
              <a:rPr lang="en-US" b="1">
                <a:latin typeface="Arial" panose="020B0604020202020204" pitchFamily="34" charset="0"/>
                <a:cs typeface="Arial" panose="020B0604020202020204" pitchFamily="34" charset="0"/>
              </a:rPr>
              <a:t>Study</a:t>
            </a:r>
          </a:p>
        </p:txBody>
      </p:sp>
      <p:sp>
        <p:nvSpPr>
          <p:cNvPr id="11" name="TextBox 10">
            <a:extLst>
              <a:ext uri="{FF2B5EF4-FFF2-40B4-BE49-F238E27FC236}">
                <a16:creationId xmlns:a16="http://schemas.microsoft.com/office/drawing/2014/main" id="{76B936BD-04A6-4DA1-A075-99F063B16F21}"/>
              </a:ext>
            </a:extLst>
          </p:cNvPr>
          <p:cNvSpPr txBox="1"/>
          <p:nvPr/>
        </p:nvSpPr>
        <p:spPr>
          <a:xfrm>
            <a:off x="6098353" y="4425102"/>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Family/Community</a:t>
            </a:r>
          </a:p>
          <a:p>
            <a:pPr algn="ctr"/>
            <a:r>
              <a:rPr lang="en-US" b="1">
                <a:latin typeface="Arial" panose="020B0604020202020204" pitchFamily="34" charset="0"/>
                <a:cs typeface="Arial" panose="020B0604020202020204" pitchFamily="34" charset="0"/>
              </a:rPr>
              <a:t>Activity</a:t>
            </a:r>
          </a:p>
        </p:txBody>
      </p:sp>
      <p:sp>
        <p:nvSpPr>
          <p:cNvPr id="12" name="Title 4">
            <a:extLst>
              <a:ext uri="{FF2B5EF4-FFF2-40B4-BE49-F238E27FC236}">
                <a16:creationId xmlns:a16="http://schemas.microsoft.com/office/drawing/2014/main" id="{52F375A5-D740-4993-8C4F-4D3BB49B6F90}"/>
              </a:ext>
            </a:extLst>
          </p:cNvPr>
          <p:cNvSpPr txBox="1">
            <a:spLocks/>
          </p:cNvSpPr>
          <p:nvPr/>
        </p:nvSpPr>
        <p:spPr>
          <a:xfrm>
            <a:off x="1083213" y="964729"/>
            <a:ext cx="10270587" cy="6508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rgbClr val="003366"/>
                </a:solidFill>
                <a:latin typeface="Century Gothic" panose="020B0502020202020204" pitchFamily="34" charset="0"/>
                <a:ea typeface="+mj-ea"/>
                <a:cs typeface="+mj-cs"/>
              </a:defRPr>
            </a:lvl1pPr>
          </a:lstStyle>
          <a:p>
            <a:r>
              <a:rPr lang="en-US"/>
              <a:t>Many Uses</a:t>
            </a:r>
          </a:p>
        </p:txBody>
      </p:sp>
      <p:pic>
        <p:nvPicPr>
          <p:cNvPr id="13" name="Graphic 12" descr="Advertising">
            <a:extLst>
              <a:ext uri="{FF2B5EF4-FFF2-40B4-BE49-F238E27FC236}">
                <a16:creationId xmlns:a16="http://schemas.microsoft.com/office/drawing/2014/main" id="{283E90F2-77A4-4CF5-A473-1212575DA14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147518" y="2218819"/>
            <a:ext cx="2206282" cy="2206282"/>
          </a:xfrm>
          <a:prstGeom prst="rect">
            <a:avLst/>
          </a:prstGeom>
        </p:spPr>
      </p:pic>
      <p:sp>
        <p:nvSpPr>
          <p:cNvPr id="14" name="TextBox 13">
            <a:extLst>
              <a:ext uri="{FF2B5EF4-FFF2-40B4-BE49-F238E27FC236}">
                <a16:creationId xmlns:a16="http://schemas.microsoft.com/office/drawing/2014/main" id="{27565AB5-AFCD-47BE-A294-5CCCF4467245}"/>
              </a:ext>
            </a:extLst>
          </p:cNvPr>
          <p:cNvSpPr txBox="1"/>
          <p:nvPr/>
        </p:nvSpPr>
        <p:spPr>
          <a:xfrm>
            <a:off x="8854960" y="4457189"/>
            <a:ext cx="2799471" cy="646331"/>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Promotional/</a:t>
            </a:r>
          </a:p>
          <a:p>
            <a:pPr algn="ctr"/>
            <a:r>
              <a:rPr lang="en-US" b="1">
                <a:latin typeface="Arial" panose="020B0604020202020204" pitchFamily="34" charset="0"/>
                <a:cs typeface="Arial" panose="020B0604020202020204" pitchFamily="34" charset="0"/>
              </a:rPr>
              <a:t>Marketing</a:t>
            </a:r>
          </a:p>
        </p:txBody>
      </p:sp>
    </p:spTree>
    <p:custDataLst>
      <p:tags r:id="rId1"/>
    </p:custDataLst>
    <p:extLst>
      <p:ext uri="{BB962C8B-B14F-4D97-AF65-F5344CB8AC3E}">
        <p14:creationId xmlns:p14="http://schemas.microsoft.com/office/powerpoint/2010/main" val="3073183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EB70951-2830-459B-8C2F-1DACAE804DD7}"/>
              </a:ext>
            </a:extLst>
          </p:cNvPr>
          <p:cNvSpPr/>
          <p:nvPr/>
        </p:nvSpPr>
        <p:spPr>
          <a:xfrm>
            <a:off x="1074685" y="2313520"/>
            <a:ext cx="6669140" cy="584775"/>
          </a:xfrm>
          <a:prstGeom prst="rect">
            <a:avLst/>
          </a:prstGeom>
        </p:spPr>
        <p:txBody>
          <a:bodyPr wrap="square" lIns="91440" tIns="45720" rIns="91440" bIns="45720" anchor="t">
            <a:spAutoFit/>
          </a:bodyPr>
          <a:lstStyle/>
          <a:p>
            <a:r>
              <a:rPr lang="en-US" sz="1600" b="1">
                <a:solidFill>
                  <a:srgbClr val="003874"/>
                </a:solidFill>
                <a:latin typeface="Arial"/>
                <a:cs typeface="Arial"/>
              </a:rPr>
              <a:t>For Key Club, Builders Club, K-Kids Club,</a:t>
            </a:r>
            <a:endParaRPr lang="en-US" sz="1600" b="1">
              <a:solidFill>
                <a:srgbClr val="385723"/>
              </a:solidFill>
              <a:latin typeface="Arial"/>
              <a:cs typeface="Arial"/>
            </a:endParaRPr>
          </a:p>
          <a:p>
            <a:r>
              <a:rPr lang="en-US" sz="1600" b="1">
                <a:solidFill>
                  <a:srgbClr val="003874"/>
                </a:solidFill>
                <a:latin typeface="Arial"/>
                <a:cs typeface="Arial"/>
              </a:rPr>
              <a:t>and Aktion Club</a:t>
            </a:r>
            <a:endParaRPr lang="en-US" sz="1600" b="1">
              <a:solidFill>
                <a:schemeClr val="accent6">
                  <a:lumMod val="50000"/>
                </a:schemeClr>
              </a:solidFill>
              <a:latin typeface="Arial"/>
              <a:cs typeface="Arial"/>
            </a:endParaRPr>
          </a:p>
        </p:txBody>
      </p:sp>
      <p:sp>
        <p:nvSpPr>
          <p:cNvPr id="10" name="Rectangle 9">
            <a:extLst>
              <a:ext uri="{FF2B5EF4-FFF2-40B4-BE49-F238E27FC236}">
                <a16:creationId xmlns:a16="http://schemas.microsoft.com/office/drawing/2014/main" id="{BDB2FB35-C577-4F07-9E57-AFA9DD6B038F}"/>
              </a:ext>
            </a:extLst>
          </p:cNvPr>
          <p:cNvSpPr/>
          <p:nvPr/>
        </p:nvSpPr>
        <p:spPr>
          <a:xfrm>
            <a:off x="1074685" y="2926670"/>
            <a:ext cx="5827687" cy="3785652"/>
          </a:xfrm>
          <a:prstGeom prst="rect">
            <a:avLst/>
          </a:prstGeom>
        </p:spPr>
        <p:txBody>
          <a:bodyPr wrap="square">
            <a:spAutoFit/>
          </a:bodyPr>
          <a:lstStyle/>
          <a:p>
            <a:pPr>
              <a:lnSpc>
                <a:spcPct val="150000"/>
              </a:lnSpc>
              <a:buFont typeface="Arial" pitchFamily="34" charset="0"/>
              <a:buChar char="•"/>
            </a:pPr>
            <a:r>
              <a:rPr lang="en-US" sz="2000">
                <a:latin typeface="Arial" panose="020B0604020202020204" pitchFamily="34" charset="0"/>
                <a:cs typeface="Arial" panose="020B0604020202020204" pitchFamily="34" charset="0"/>
              </a:rPr>
              <a:t> Activities and agendas work for in-person or digital meetings</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 All new resources &amp; worksheets</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 Topics include goal-setting, project planning, elections, and specific causes like bullying, hunger, and civic engagement.</a:t>
            </a:r>
          </a:p>
          <a:p>
            <a:pPr>
              <a:buFont typeface="Arial" pitchFamily="34" charset="0"/>
              <a:buChar char="•"/>
            </a:pPr>
            <a:endParaRPr lang="en-US" sz="2000">
              <a:latin typeface="Arial" panose="020B0604020202020204" pitchFamily="34" charset="0"/>
              <a:cs typeface="Arial" panose="020B0604020202020204" pitchFamily="34" charset="0"/>
            </a:endParaRPr>
          </a:p>
          <a:p>
            <a:pPr>
              <a:buFont typeface="Arial" pitchFamily="34" charset="0"/>
              <a:buChar char="•"/>
            </a:pPr>
            <a:endParaRPr lang="en-US" sz="2000">
              <a:latin typeface="Arial" panose="020B0604020202020204" pitchFamily="34" charset="0"/>
              <a:cs typeface="Arial" panose="020B0604020202020204" pitchFamily="34" charset="0"/>
            </a:endParaRPr>
          </a:p>
          <a:p>
            <a:pPr>
              <a:buFont typeface="Arial" pitchFamily="34" charset="0"/>
              <a:buChar char="•"/>
            </a:pPr>
            <a:endParaRPr lang="en-US" sz="2000">
              <a:latin typeface="Arial" panose="020B0604020202020204" pitchFamily="34" charset="0"/>
              <a:cs typeface="Arial" panose="020B0604020202020204" pitchFamily="34" charset="0"/>
            </a:endParaRPr>
          </a:p>
        </p:txBody>
      </p:sp>
      <p:sp>
        <p:nvSpPr>
          <p:cNvPr id="13" name="Title 2">
            <a:extLst>
              <a:ext uri="{FF2B5EF4-FFF2-40B4-BE49-F238E27FC236}">
                <a16:creationId xmlns:a16="http://schemas.microsoft.com/office/drawing/2014/main" id="{0F080F8E-852D-40BB-AA65-F18AE556FF7E}"/>
              </a:ext>
            </a:extLst>
          </p:cNvPr>
          <p:cNvSpPr txBox="1">
            <a:spLocks/>
          </p:cNvSpPr>
          <p:nvPr/>
        </p:nvSpPr>
        <p:spPr>
          <a:xfrm>
            <a:off x="1074685" y="1398233"/>
            <a:ext cx="5951795" cy="7881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rgbClr val="003874"/>
                </a:solidFill>
                <a:latin typeface="Arial" panose="020B0604020202020204" pitchFamily="34" charset="0"/>
                <a:cs typeface="Arial" panose="020B0604020202020204" pitchFamily="34" charset="0"/>
              </a:rPr>
              <a:t>Virtual Meeting Kits</a:t>
            </a:r>
            <a:endParaRPr lang="en-US" sz="4000" b="1">
              <a:solidFill>
                <a:srgbClr val="003874"/>
              </a:solidFill>
              <a:latin typeface="Arial" panose="020B0604020202020204" pitchFamily="34" charset="0"/>
              <a:cs typeface="Arial" panose="020B0604020202020204" pitchFamily="34" charset="0"/>
            </a:endParaRPr>
          </a:p>
        </p:txBody>
      </p:sp>
      <p:pic>
        <p:nvPicPr>
          <p:cNvPr id="6" name="Picture Placeholder 7">
            <a:extLst>
              <a:ext uri="{FF2B5EF4-FFF2-40B4-BE49-F238E27FC236}">
                <a16:creationId xmlns:a16="http://schemas.microsoft.com/office/drawing/2014/main" id="{35C6EBFA-0C59-4239-BF3B-0DF1F046DFE3}"/>
              </a:ext>
            </a:extLst>
          </p:cNvPr>
          <p:cNvPicPr>
            <a:picLocks noChangeAspect="1"/>
          </p:cNvPicPr>
          <p:nvPr/>
        </p:nvPicPr>
        <p:blipFill rotWithShape="1">
          <a:blip r:embed="rId4"/>
          <a:srcRect l="20052" t="20820" r="21095" b="7662"/>
          <a:stretch/>
        </p:blipFill>
        <p:spPr>
          <a:xfrm>
            <a:off x="6411108" y="856422"/>
            <a:ext cx="5197762" cy="514515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362142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website&#10;&#10;Description automatically generated">
            <a:extLst>
              <a:ext uri="{FF2B5EF4-FFF2-40B4-BE49-F238E27FC236}">
                <a16:creationId xmlns:a16="http://schemas.microsoft.com/office/drawing/2014/main" id="{9B168610-D5F4-43CF-B68B-8DF18307B6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3204923" cy="6997958"/>
          </a:xfrm>
          <a:prstGeom prst="rect">
            <a:avLst/>
          </a:prstGeom>
        </p:spPr>
      </p:pic>
    </p:spTree>
    <p:custDataLst>
      <p:tags r:id="rId1"/>
    </p:custDataLst>
    <p:extLst>
      <p:ext uri="{BB962C8B-B14F-4D97-AF65-F5344CB8AC3E}">
        <p14:creationId xmlns:p14="http://schemas.microsoft.com/office/powerpoint/2010/main" val="953371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B2FB35-C577-4F07-9E57-AFA9DD6B038F}"/>
              </a:ext>
            </a:extLst>
          </p:cNvPr>
          <p:cNvSpPr/>
          <p:nvPr/>
        </p:nvSpPr>
        <p:spPr>
          <a:xfrm>
            <a:off x="1074685" y="1943690"/>
            <a:ext cx="5827687" cy="5170646"/>
          </a:xfrm>
          <a:prstGeom prst="rect">
            <a:avLst/>
          </a:prstGeom>
        </p:spPr>
        <p:txBody>
          <a:bodyPr wrap="square" lIns="91440" tIns="45720" rIns="91440" bIns="45720" anchor="t">
            <a:spAutoFit/>
          </a:bodyPr>
          <a:lstStyle/>
          <a:p>
            <a:pPr>
              <a:lnSpc>
                <a:spcPct val="150000"/>
              </a:lnSpc>
              <a:buFont typeface="Arial" pitchFamily="34" charset="0"/>
              <a:buChar char="•"/>
            </a:pPr>
            <a:r>
              <a:rPr lang="en-US" sz="2000">
                <a:latin typeface="Arial" panose="020B0604020202020204" pitchFamily="34" charset="0"/>
                <a:cs typeface="Arial" panose="020B0604020202020204" pitchFamily="34" charset="0"/>
              </a:rPr>
              <a:t>Back to School</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Community Needs</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Civic Engagement</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Anti-Bullying | Culture of Care</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Hunger &amp; Food Insecurity</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Thankfulness &amp; Gratitude</a:t>
            </a:r>
          </a:p>
          <a:p>
            <a:pPr>
              <a:lnSpc>
                <a:spcPct val="150000"/>
              </a:lnSpc>
              <a:buFont typeface="Arial" pitchFamily="34" charset="0"/>
              <a:buChar char="•"/>
            </a:pPr>
            <a:r>
              <a:rPr lang="en-US" sz="2000">
                <a:latin typeface="Arial" panose="020B0604020202020204" pitchFamily="34" charset="0"/>
                <a:cs typeface="Arial" panose="020B0604020202020204" pitchFamily="34" charset="0"/>
              </a:rPr>
              <a:t>Happy New Year of Service</a:t>
            </a:r>
          </a:p>
          <a:p>
            <a:pPr>
              <a:lnSpc>
                <a:spcPct val="150000"/>
              </a:lnSpc>
              <a:buFont typeface="Arial" pitchFamily="34" charset="0"/>
              <a:buChar char="•"/>
            </a:pPr>
            <a:r>
              <a:rPr lang="en-US" sz="2000">
                <a:latin typeface="Arial"/>
                <a:cs typeface="Arial"/>
              </a:rPr>
              <a:t>Mental Health Awareness</a:t>
            </a:r>
            <a:endParaRPr lang="en-US" sz="2000">
              <a:latin typeface="Arial" panose="020B0604020202020204" pitchFamily="34" charset="0"/>
              <a:cs typeface="Arial" panose="020B0604020202020204" pitchFamily="34" charset="0"/>
            </a:endParaRPr>
          </a:p>
          <a:p>
            <a:pPr>
              <a:lnSpc>
                <a:spcPct val="150000"/>
              </a:lnSpc>
              <a:buFont typeface="Arial" pitchFamily="34" charset="0"/>
              <a:buChar char="•"/>
            </a:pPr>
            <a:r>
              <a:rPr lang="en-US" sz="2000">
                <a:latin typeface="Arial"/>
                <a:cs typeface="Arial"/>
              </a:rPr>
              <a:t>Global Health Challenges</a:t>
            </a:r>
            <a:endParaRPr lang="en-US" sz="2000">
              <a:latin typeface="Arial" panose="020B0604020202020204" pitchFamily="34" charset="0"/>
              <a:cs typeface="Arial" panose="020B0604020202020204" pitchFamily="34" charset="0"/>
            </a:endParaRPr>
          </a:p>
          <a:p>
            <a:pPr>
              <a:buFont typeface="Arial" pitchFamily="34" charset="0"/>
              <a:buChar char="•"/>
            </a:pPr>
            <a:endParaRPr lang="en-US" sz="2000">
              <a:latin typeface="Arial" panose="020B0604020202020204" pitchFamily="34" charset="0"/>
              <a:cs typeface="Arial" panose="020B0604020202020204" pitchFamily="34" charset="0"/>
            </a:endParaRPr>
          </a:p>
          <a:p>
            <a:pPr>
              <a:buFont typeface="Arial" pitchFamily="34" charset="0"/>
              <a:buChar char="•"/>
            </a:pPr>
            <a:endParaRPr lang="en-US" sz="2000">
              <a:latin typeface="Arial" panose="020B0604020202020204" pitchFamily="34" charset="0"/>
              <a:cs typeface="Arial" panose="020B0604020202020204" pitchFamily="34" charset="0"/>
            </a:endParaRPr>
          </a:p>
          <a:p>
            <a:pPr>
              <a:buFont typeface="Arial" pitchFamily="34" charset="0"/>
              <a:buChar char="•"/>
            </a:pPr>
            <a:endParaRPr lang="en-US" sz="2000">
              <a:latin typeface="Arial" panose="020B0604020202020204" pitchFamily="34" charset="0"/>
              <a:cs typeface="Arial" panose="020B0604020202020204" pitchFamily="34" charset="0"/>
            </a:endParaRPr>
          </a:p>
        </p:txBody>
      </p:sp>
      <p:sp>
        <p:nvSpPr>
          <p:cNvPr id="13" name="Title 2">
            <a:extLst>
              <a:ext uri="{FF2B5EF4-FFF2-40B4-BE49-F238E27FC236}">
                <a16:creationId xmlns:a16="http://schemas.microsoft.com/office/drawing/2014/main" id="{0F080F8E-852D-40BB-AA65-F18AE556FF7E}"/>
              </a:ext>
            </a:extLst>
          </p:cNvPr>
          <p:cNvSpPr txBox="1">
            <a:spLocks/>
          </p:cNvSpPr>
          <p:nvPr/>
        </p:nvSpPr>
        <p:spPr>
          <a:xfrm>
            <a:off x="1074685" y="993949"/>
            <a:ext cx="5951795" cy="7881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rgbClr val="003874"/>
                </a:solidFill>
                <a:latin typeface="Arial" panose="020B0604020202020204" pitchFamily="34" charset="0"/>
                <a:cs typeface="Arial" panose="020B0604020202020204" pitchFamily="34" charset="0"/>
              </a:rPr>
              <a:t>Virtual Meeting Kits</a:t>
            </a:r>
            <a:endParaRPr lang="en-US" sz="4000" b="1">
              <a:solidFill>
                <a:srgbClr val="003874"/>
              </a:solidFill>
              <a:latin typeface="Arial" panose="020B0604020202020204" pitchFamily="34" charset="0"/>
              <a:cs typeface="Arial" panose="020B0604020202020204" pitchFamily="34" charset="0"/>
            </a:endParaRPr>
          </a:p>
        </p:txBody>
      </p:sp>
      <p:pic>
        <p:nvPicPr>
          <p:cNvPr id="3" name="Picture 2" descr="Graphical user interface, text, application&#10;&#10;Description automatically generated">
            <a:extLst>
              <a:ext uri="{FF2B5EF4-FFF2-40B4-BE49-F238E27FC236}">
                <a16:creationId xmlns:a16="http://schemas.microsoft.com/office/drawing/2014/main" id="{EEADE0C4-8AAF-49B6-9BDA-7034347988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134822"/>
            <a:ext cx="5296639" cy="42868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67589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C:\Documents and Settings\soap168\Local Settings\Temporary Internet Files\Content.IE5\ZE2FNHAN\MP900439452[1].jpg">
            <a:extLst>
              <a:ext uri="{FF2B5EF4-FFF2-40B4-BE49-F238E27FC236}">
                <a16:creationId xmlns:a16="http://schemas.microsoft.com/office/drawing/2014/main" id="{7BD2CE23-8E26-4E4D-960F-7744C7B2FB61}"/>
              </a:ext>
            </a:extLst>
          </p:cNvPr>
          <p:cNvPicPr>
            <a:picLocks noChangeAspect="1" noChangeArrowheads="1"/>
          </p:cNvPicPr>
          <p:nvPr/>
        </p:nvPicPr>
        <p:blipFill>
          <a:blip r:embed="rId4" cstate="print"/>
          <a:srcRect/>
          <a:stretch>
            <a:fillRect/>
          </a:stretch>
        </p:blipFill>
        <p:spPr bwMode="auto">
          <a:xfrm>
            <a:off x="7264779" y="2942619"/>
            <a:ext cx="5216681" cy="3865372"/>
          </a:xfrm>
          <a:prstGeom prst="rect">
            <a:avLst/>
          </a:prstGeom>
          <a:noFill/>
        </p:spPr>
      </p:pic>
      <p:sp>
        <p:nvSpPr>
          <p:cNvPr id="5" name="Speech Bubble: Rectangle with Corners Rounded 4">
            <a:extLst>
              <a:ext uri="{FF2B5EF4-FFF2-40B4-BE49-F238E27FC236}">
                <a16:creationId xmlns:a16="http://schemas.microsoft.com/office/drawing/2014/main" id="{0E9DD86C-6742-45DC-9BD1-0025AB7FDE27}"/>
              </a:ext>
            </a:extLst>
          </p:cNvPr>
          <p:cNvSpPr/>
          <p:nvPr/>
        </p:nvSpPr>
        <p:spPr>
          <a:xfrm>
            <a:off x="1704624" y="1139484"/>
            <a:ext cx="5216681" cy="3657600"/>
          </a:xfrm>
          <a:prstGeom prst="wedgeRoundRectCallout">
            <a:avLst>
              <a:gd name="adj1" fmla="val 74039"/>
              <a:gd name="adj2" fmla="val 39108"/>
              <a:gd name="adj3" fmla="val 16667"/>
            </a:avLst>
          </a:prstGeom>
          <a:solidFill>
            <a:srgbClr val="00397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C04D4EA-7D52-42F0-9C6E-973E76F37698}"/>
              </a:ext>
            </a:extLst>
          </p:cNvPr>
          <p:cNvSpPr txBox="1"/>
          <p:nvPr/>
        </p:nvSpPr>
        <p:spPr>
          <a:xfrm>
            <a:off x="1704624" y="1111349"/>
            <a:ext cx="5008099" cy="3662541"/>
          </a:xfrm>
          <a:prstGeom prst="rect">
            <a:avLst/>
          </a:prstGeom>
          <a:noFill/>
        </p:spPr>
        <p:txBody>
          <a:bodyPr wrap="square" rtlCol="0">
            <a:spAutoFit/>
          </a:bodyPr>
          <a:lstStyle/>
          <a:p>
            <a:r>
              <a:rPr lang="en-US" sz="2800" b="1">
                <a:solidFill>
                  <a:schemeClr val="bg1"/>
                </a:solidFill>
              </a:rPr>
              <a:t> </a:t>
            </a:r>
          </a:p>
          <a:p>
            <a:pPr algn="ctr"/>
            <a:r>
              <a:rPr lang="en-US" sz="2800" b="1">
                <a:solidFill>
                  <a:schemeClr val="bg1"/>
                </a:solidFill>
              </a:rPr>
              <a:t>      </a:t>
            </a:r>
            <a:r>
              <a:rPr lang="en-US" sz="4400" b="1">
                <a:solidFill>
                  <a:schemeClr val="bg1"/>
                </a:solidFill>
              </a:rPr>
              <a:t>How can you help Kiwanis Service Leadership Programs thrive?</a:t>
            </a:r>
            <a:endParaRPr lang="en-US" sz="2800" b="1">
              <a:solidFill>
                <a:schemeClr val="bg1"/>
              </a:solidFill>
            </a:endParaRPr>
          </a:p>
          <a:p>
            <a:r>
              <a:rPr lang="en-US" sz="2800" b="1">
                <a:solidFill>
                  <a:schemeClr val="bg1"/>
                </a:solidFill>
              </a:rPr>
              <a:t> </a:t>
            </a:r>
          </a:p>
        </p:txBody>
      </p:sp>
    </p:spTree>
    <p:custDataLst>
      <p:tags r:id="rId1"/>
    </p:custDataLst>
    <p:extLst>
      <p:ext uri="{BB962C8B-B14F-4D97-AF65-F5344CB8AC3E}">
        <p14:creationId xmlns:p14="http://schemas.microsoft.com/office/powerpoint/2010/main" val="2435786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BF7B20-74CF-4A79-B33F-E98C1A31972B}"/>
              </a:ext>
            </a:extLst>
          </p:cNvPr>
          <p:cNvSpPr>
            <a:spLocks noGrp="1"/>
          </p:cNvSpPr>
          <p:nvPr>
            <p:ph type="title"/>
          </p:nvPr>
        </p:nvSpPr>
        <p:spPr>
          <a:xfrm>
            <a:off x="701962" y="720899"/>
            <a:ext cx="10566403" cy="1184102"/>
          </a:xfrm>
        </p:spPr>
        <p:txBody>
          <a:bodyPr>
            <a:normAutofit/>
          </a:bodyPr>
          <a:lstStyle/>
          <a:p>
            <a:r>
              <a:rPr lang="en-US"/>
              <a:t>Good Growth</a:t>
            </a:r>
          </a:p>
        </p:txBody>
      </p:sp>
      <p:sp>
        <p:nvSpPr>
          <p:cNvPr id="12" name="TextBox 11">
            <a:extLst>
              <a:ext uri="{FF2B5EF4-FFF2-40B4-BE49-F238E27FC236}">
                <a16:creationId xmlns:a16="http://schemas.microsoft.com/office/drawing/2014/main" id="{3004CAB7-F9B2-4337-A4A0-56952AFF298A}"/>
              </a:ext>
            </a:extLst>
          </p:cNvPr>
          <p:cNvSpPr txBox="1"/>
          <p:nvPr/>
        </p:nvSpPr>
        <p:spPr>
          <a:xfrm>
            <a:off x="2816600" y="1680242"/>
            <a:ext cx="6558800" cy="553998"/>
          </a:xfrm>
          <a:prstGeom prst="rect">
            <a:avLst/>
          </a:prstGeom>
          <a:noFill/>
        </p:spPr>
        <p:txBody>
          <a:bodyPr wrap="square">
            <a:spAutoFit/>
          </a:bodyPr>
          <a:lstStyle/>
          <a:p>
            <a:r>
              <a:rPr lang="en-US" sz="3000" b="1" dirty="0">
                <a:solidFill>
                  <a:srgbClr val="003874"/>
                </a:solidFill>
                <a:latin typeface="Arial" panose="020B0604020202020204" pitchFamily="34" charset="0"/>
                <a:cs typeface="Arial" panose="020B0604020202020204" pitchFamily="34" charset="0"/>
              </a:rPr>
              <a:t>Preparing &amp; Supporting New SLP’s</a:t>
            </a:r>
            <a:endParaRPr lang="en-US" sz="3000" dirty="0">
              <a:solidFill>
                <a:srgbClr val="003874"/>
              </a:solidFill>
            </a:endParaRPr>
          </a:p>
        </p:txBody>
      </p:sp>
      <p:sp>
        <p:nvSpPr>
          <p:cNvPr id="16" name="TextBox 15">
            <a:extLst>
              <a:ext uri="{FF2B5EF4-FFF2-40B4-BE49-F238E27FC236}">
                <a16:creationId xmlns:a16="http://schemas.microsoft.com/office/drawing/2014/main" id="{CB7AA4FC-0571-42DB-8E5C-21068690F13B}"/>
              </a:ext>
            </a:extLst>
          </p:cNvPr>
          <p:cNvSpPr txBox="1"/>
          <p:nvPr/>
        </p:nvSpPr>
        <p:spPr>
          <a:xfrm>
            <a:off x="701962" y="2654855"/>
            <a:ext cx="5713828" cy="3212226"/>
          </a:xfrm>
          <a:prstGeom prst="rect">
            <a:avLst/>
          </a:prstGeom>
          <a:noFill/>
        </p:spPr>
        <p:txBody>
          <a:bodyPr wrap="square">
            <a:spAutoFit/>
          </a:bodyPr>
          <a:lstStyle/>
          <a:p>
            <a:pPr marL="342900" indent="-342900">
              <a:lnSpc>
                <a:spcPct val="150000"/>
              </a:lnSpc>
              <a:buFontTx/>
              <a:buChar char="-"/>
            </a:pPr>
            <a:r>
              <a:rPr lang="en-US" sz="2300" dirty="0">
                <a:latin typeface="Arial" panose="020B0604020202020204" pitchFamily="34" charset="0"/>
                <a:cs typeface="Arial" panose="020B0604020202020204" pitchFamily="34" charset="0"/>
              </a:rPr>
              <a:t>Know your resources </a:t>
            </a:r>
          </a:p>
          <a:p>
            <a:pPr marL="342900" indent="-342900">
              <a:lnSpc>
                <a:spcPct val="150000"/>
              </a:lnSpc>
              <a:buFontTx/>
              <a:buChar char="-"/>
            </a:pPr>
            <a:r>
              <a:rPr lang="en-US" sz="2300" dirty="0">
                <a:latin typeface="Arial" panose="020B0604020202020204" pitchFamily="34" charset="0"/>
                <a:cs typeface="Arial" panose="020B0604020202020204" pitchFamily="34" charset="0"/>
              </a:rPr>
              <a:t>Youth Protection expectations</a:t>
            </a:r>
          </a:p>
          <a:p>
            <a:pPr marL="342900" indent="-342900">
              <a:lnSpc>
                <a:spcPct val="150000"/>
              </a:lnSpc>
              <a:buFontTx/>
              <a:buChar char="-"/>
            </a:pPr>
            <a:r>
              <a:rPr lang="en-US" sz="2300" dirty="0">
                <a:latin typeface="Arial" panose="020B0604020202020204" pitchFamily="34" charset="0"/>
                <a:cs typeface="Arial" panose="020B0604020202020204" pitchFamily="34" charset="0"/>
              </a:rPr>
              <a:t>Add expense item to budget</a:t>
            </a:r>
          </a:p>
          <a:p>
            <a:pPr marL="342900" indent="-342900">
              <a:lnSpc>
                <a:spcPct val="150000"/>
              </a:lnSpc>
              <a:buFontTx/>
              <a:buChar char="-"/>
            </a:pPr>
            <a:r>
              <a:rPr lang="en-US" sz="2300" dirty="0">
                <a:latin typeface="Arial" panose="020B0604020202020204" pitchFamily="34" charset="0"/>
                <a:cs typeface="Arial" panose="020B0604020202020204" pitchFamily="34" charset="0"/>
              </a:rPr>
              <a:t>Officer training &amp; support</a:t>
            </a:r>
          </a:p>
          <a:p>
            <a:pPr marL="342900" indent="-342900">
              <a:lnSpc>
                <a:spcPct val="150000"/>
              </a:lnSpc>
              <a:buFontTx/>
              <a:buChar char="-"/>
            </a:pPr>
            <a:r>
              <a:rPr lang="en-US" sz="2300" dirty="0">
                <a:latin typeface="Arial" panose="020B0604020202020204" pitchFamily="34" charset="0"/>
                <a:cs typeface="Arial" panose="020B0604020202020204" pitchFamily="34" charset="0"/>
              </a:rPr>
              <a:t>Establish familiarity with club</a:t>
            </a:r>
          </a:p>
          <a:p>
            <a:pPr marL="342900" indent="-342900">
              <a:lnSpc>
                <a:spcPct val="150000"/>
              </a:lnSpc>
              <a:buFontTx/>
              <a:buChar char="-"/>
            </a:pPr>
            <a:r>
              <a:rPr lang="en-US" sz="2300" dirty="0">
                <a:latin typeface="Arial" panose="020B0604020202020204" pitchFamily="34" charset="0"/>
                <a:cs typeface="Arial" panose="020B0604020202020204" pitchFamily="34" charset="0"/>
              </a:rPr>
              <a:t>Strengthen relationship with school</a:t>
            </a:r>
          </a:p>
        </p:txBody>
      </p:sp>
      <p:pic>
        <p:nvPicPr>
          <p:cNvPr id="6" name="Picture 5" descr="super-hero-kid.jpg">
            <a:extLst>
              <a:ext uri="{FF2B5EF4-FFF2-40B4-BE49-F238E27FC236}">
                <a16:creationId xmlns:a16="http://schemas.microsoft.com/office/drawing/2014/main" id="{7E4EE13D-C2ED-4AD5-A50C-23C758C39906}"/>
              </a:ext>
            </a:extLst>
          </p:cNvPr>
          <p:cNvPicPr>
            <a:picLocks noChangeAspect="1"/>
          </p:cNvPicPr>
          <p:nvPr/>
        </p:nvPicPr>
        <p:blipFill>
          <a:blip r:embed="rId4" cstate="print"/>
          <a:stretch>
            <a:fillRect/>
          </a:stretch>
        </p:blipFill>
        <p:spPr>
          <a:xfrm>
            <a:off x="6688633" y="2910355"/>
            <a:ext cx="4579732" cy="3038788"/>
          </a:xfrm>
          <a:prstGeom prst="rect">
            <a:avLst/>
          </a:prstGeom>
        </p:spPr>
      </p:pic>
    </p:spTree>
    <p:custDataLst>
      <p:tags r:id="rId1"/>
    </p:custDataLst>
    <p:extLst>
      <p:ext uri="{BB962C8B-B14F-4D97-AF65-F5344CB8AC3E}">
        <p14:creationId xmlns:p14="http://schemas.microsoft.com/office/powerpoint/2010/main" val="2830923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AAE682-1960-472B-82DB-7245BE03D35E}"/>
              </a:ext>
            </a:extLst>
          </p:cNvPr>
          <p:cNvSpPr>
            <a:spLocks noGrp="1"/>
          </p:cNvSpPr>
          <p:nvPr>
            <p:ph type="title"/>
          </p:nvPr>
        </p:nvSpPr>
        <p:spPr>
          <a:xfrm>
            <a:off x="963685" y="963274"/>
            <a:ext cx="10466315" cy="4228066"/>
          </a:xfrm>
        </p:spPr>
        <p:txBody>
          <a:bodyPr>
            <a:normAutofit/>
          </a:bodyPr>
          <a:lstStyle/>
          <a:p>
            <a:r>
              <a:rPr lang="en-US" dirty="0"/>
              <a:t>Thank you for your service to the children of the world through Service Leadership Programs!</a:t>
            </a:r>
          </a:p>
        </p:txBody>
      </p:sp>
    </p:spTree>
    <p:custDataLst>
      <p:tags r:id="rId1"/>
    </p:custDataLst>
    <p:extLst>
      <p:ext uri="{BB962C8B-B14F-4D97-AF65-F5344CB8AC3E}">
        <p14:creationId xmlns:p14="http://schemas.microsoft.com/office/powerpoint/2010/main" val="37236535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9a441896-49b2-4e3b-9585-ad256bf5e304">
      <UserInfo>
        <DisplayName>Dick Peterson</DisplayName>
        <AccountId>20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14" ma:contentTypeDescription="Create a new document." ma:contentTypeScope="" ma:versionID="6183f8d184048a6cb221ee860208918a">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bce266561f007610734c12a74cb766de"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8D917D-19D3-4DA8-86AC-A9A218CF901E}">
  <ds:schemaRefs>
    <ds:schemaRef ds:uri="http://schemas.microsoft.com/sharepoint/v3/contenttype/forms"/>
  </ds:schemaRefs>
</ds:datastoreItem>
</file>

<file path=customXml/itemProps2.xml><?xml version="1.0" encoding="utf-8"?>
<ds:datastoreItem xmlns:ds="http://schemas.openxmlformats.org/officeDocument/2006/customXml" ds:itemID="{661C2E01-DEF0-435B-97AD-68DCE95B3155}">
  <ds:schemaRefs>
    <ds:schemaRef ds:uri="40682db5-0bad-47af-addf-c01331497895"/>
    <ds:schemaRef ds:uri="9a441896-49b2-4e3b-9585-ad256bf5e304"/>
    <ds:schemaRef ds:uri="a1bdd426-dbf0-4d67-8535-e9ab86df73b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89E2C2D-60F7-48B8-8013-00B619018252}">
  <ds:schemaRefs>
    <ds:schemaRef ds:uri="4ade548b-e066-4a27-8fa1-98c1fcc7d010"/>
    <ds:schemaRef ds:uri="9a441896-49b2-4e3b-9585-ad256bf5e3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294</TotalTime>
  <Words>1203</Words>
  <Application>Microsoft Office PowerPoint</Application>
  <PresentationFormat>Widescreen</PresentationFormat>
  <Paragraphs>182</Paragraphs>
  <Slides>30</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Arial</vt:lpstr>
      <vt:lpstr>avenirregular</vt:lpstr>
      <vt:lpstr>Calibri</vt:lpstr>
      <vt:lpstr>Calibri Light</vt:lpstr>
      <vt:lpstr>Century Gothic</vt:lpstr>
      <vt:lpstr>Courier New</vt:lpstr>
      <vt:lpstr>Garamond</vt:lpstr>
      <vt:lpstr>Myriad Pro</vt:lpstr>
      <vt:lpstr>Noto Sans Symbols</vt:lpstr>
      <vt:lpstr>Times New Roman</vt:lpstr>
      <vt:lpstr>Verdana</vt:lpstr>
      <vt:lpstr>Office Theme</vt:lpstr>
      <vt:lpstr>Supporting K-Kids and Builders Club </vt:lpstr>
      <vt:lpstr>PowerPoint Presentation</vt:lpstr>
      <vt:lpstr>PowerPoint Presentation</vt:lpstr>
      <vt:lpstr>Know your resources</vt:lpstr>
      <vt:lpstr>Program kit items</vt:lpstr>
      <vt:lpstr>Advisor guide</vt:lpstr>
      <vt:lpstr>Member handbook</vt:lpstr>
      <vt:lpstr>Officer guides</vt:lpstr>
      <vt:lpstr>Calendar</vt:lpstr>
      <vt:lpstr>Website resources</vt:lpstr>
      <vt:lpstr>IDEA Toolkit</vt:lpstr>
      <vt:lpstr>Downloadable member calendars</vt:lpstr>
      <vt:lpstr>Member recruitment fliers</vt:lpstr>
      <vt:lpstr>Advisor e-newsletter</vt:lpstr>
      <vt:lpstr>Kiwanis.org/YouthProtection</vt:lpstr>
      <vt:lpstr>What's new? </vt:lpstr>
      <vt:lpstr>PowerPoint Presentation</vt:lpstr>
      <vt:lpstr>PowerPoint Presentation</vt:lpstr>
      <vt:lpstr>PowerPoint Presentation</vt:lpstr>
      <vt:lpstr>Virtual Key Leader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Good Growth</vt:lpstr>
      <vt:lpstr>Thank you for your service to the children of the world through Service Leadership Programs!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Smith</dc:creator>
  <cp:lastModifiedBy>Lisa Pyron</cp:lastModifiedBy>
  <cp:revision>4</cp:revision>
  <dcterms:created xsi:type="dcterms:W3CDTF">2020-04-12T18:29:08Z</dcterms:created>
  <dcterms:modified xsi:type="dcterms:W3CDTF">2021-03-12T21:17:25Z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0x0101004A25B008DCAFDD499AE1D17D06317D99</vt:lpwstr>
  </property>
  <property fmtid="{D5CDD505-2E9C-101B-9397-08002B2CF9AE}" pid="3" name="ArticulateGUID">
    <vt:lpwstr>3D01C406-26AB-4E78-BAD6-11034EB157C9</vt:lpwstr>
  </property>
  <property fmtid="{D5CDD505-2E9C-101B-9397-08002B2CF9AE}" pid="4" name="ArticulatePath">
    <vt:lpwstr>SLP 2021 Presentation</vt:lpwstr>
  </property>
</Properties>
</file>