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A1"/>
    <a:srgbClr val="41C3DC"/>
    <a:srgbClr val="E98300"/>
    <a:srgbClr val="7FB539"/>
    <a:srgbClr val="FCC607"/>
    <a:srgbClr val="003874"/>
    <a:srgbClr val="002F5F"/>
    <a:srgbClr val="00073B"/>
    <a:srgbClr val="0CC6DE"/>
    <a:srgbClr val="0078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/>
    <p:restoredTop sz="96327"/>
  </p:normalViewPr>
  <p:slideViewPr>
    <p:cSldViewPr snapToGrid="0" snapToObjects="1" showGuides="1">
      <p:cViewPr varScale="1">
        <p:scale>
          <a:sx n="84" d="100"/>
          <a:sy n="84" d="100"/>
        </p:scale>
        <p:origin x="634" y="48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bg>
      <p:bgPr>
        <a:solidFill>
          <a:srgbClr val="0065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14DA8-15EB-6744-8851-1B27C8D85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4353"/>
            <a:ext cx="9144000" cy="2387600"/>
          </a:xfrm>
        </p:spPr>
        <p:txBody>
          <a:bodyPr anchor="b">
            <a:noAutofit/>
          </a:bodyPr>
          <a:lstStyle>
            <a:lvl1pPr algn="ctr">
              <a:defRPr sz="6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12832-0C8D-DD48-AE6C-B369EC37C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64028"/>
            <a:ext cx="9144000" cy="807123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rgbClr val="41C3D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A45D005-BB94-1A7C-7F63-5BDABE5B729F}"/>
              </a:ext>
            </a:extLst>
          </p:cNvPr>
          <p:cNvSpPr/>
          <p:nvPr userDrawn="1"/>
        </p:nvSpPr>
        <p:spPr>
          <a:xfrm>
            <a:off x="4447423" y="-38099"/>
            <a:ext cx="3230107" cy="1374928"/>
          </a:xfrm>
          <a:prstGeom prst="rect">
            <a:avLst/>
          </a:prstGeom>
          <a:solidFill>
            <a:srgbClr val="E9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74B3EB-09BC-E3F2-81C3-D7630B837D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43435" y="209726"/>
            <a:ext cx="2870411" cy="92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07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38F0ADA-7C22-DB43-8625-43FBFE8F8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0285" y="719976"/>
            <a:ext cx="10013513" cy="97071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31504C2-032D-0F41-B61B-F22BF3F22C9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340285" y="1825625"/>
            <a:ext cx="10013512" cy="413676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D77824-0640-C54B-9DDF-430E6C722B7B}"/>
              </a:ext>
            </a:extLst>
          </p:cNvPr>
          <p:cNvSpPr/>
          <p:nvPr userDrawn="1"/>
        </p:nvSpPr>
        <p:spPr>
          <a:xfrm>
            <a:off x="0" y="0"/>
            <a:ext cx="526093" cy="6858000"/>
          </a:xfrm>
          <a:prstGeom prst="rect">
            <a:avLst/>
          </a:prstGeom>
          <a:solidFill>
            <a:srgbClr val="41C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3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3B117B3E-BDBB-B64F-8EC8-81811261C438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352811" y="839440"/>
            <a:ext cx="9995770" cy="519747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CA0E30-ADE9-9248-9786-BCBBB9F125C4}"/>
              </a:ext>
            </a:extLst>
          </p:cNvPr>
          <p:cNvSpPr/>
          <p:nvPr userDrawn="1"/>
        </p:nvSpPr>
        <p:spPr>
          <a:xfrm>
            <a:off x="0" y="0"/>
            <a:ext cx="526093" cy="6858000"/>
          </a:xfrm>
          <a:prstGeom prst="rect">
            <a:avLst/>
          </a:prstGeom>
          <a:solidFill>
            <a:srgbClr val="41C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51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38F0ADA-7C22-DB43-8625-43FBFE8F8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604" y="719976"/>
            <a:ext cx="10201404" cy="97071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31504C2-032D-0F41-B61B-F22BF3F22C9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252602" y="1825625"/>
            <a:ext cx="4922729" cy="4136764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E7D380-0447-134D-A49F-D6A173BAD520}"/>
              </a:ext>
            </a:extLst>
          </p:cNvPr>
          <p:cNvSpPr/>
          <p:nvPr userDrawn="1"/>
        </p:nvSpPr>
        <p:spPr>
          <a:xfrm>
            <a:off x="0" y="0"/>
            <a:ext cx="526093" cy="6858000"/>
          </a:xfrm>
          <a:prstGeom prst="rect">
            <a:avLst/>
          </a:prstGeom>
          <a:solidFill>
            <a:srgbClr val="41C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D18612-F21B-5F43-9A04-44B4E0D3DADA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531278" y="1825625"/>
            <a:ext cx="4922729" cy="413676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1546276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nip Single Corner Rectangle 16">
            <a:extLst>
              <a:ext uri="{FF2B5EF4-FFF2-40B4-BE49-F238E27FC236}">
                <a16:creationId xmlns:a16="http://schemas.microsoft.com/office/drawing/2014/main" id="{4BA1AAC5-1C95-5D4E-8F30-4366BE9E82B7}"/>
              </a:ext>
            </a:extLst>
          </p:cNvPr>
          <p:cNvSpPr/>
          <p:nvPr userDrawn="1"/>
        </p:nvSpPr>
        <p:spPr>
          <a:xfrm rot="10800000">
            <a:off x="860711" y="3485614"/>
            <a:ext cx="3246644" cy="2652410"/>
          </a:xfrm>
          <a:prstGeom prst="snip1Rect">
            <a:avLst>
              <a:gd name="adj" fmla="val 9983"/>
            </a:avLst>
          </a:prstGeom>
          <a:solidFill>
            <a:srgbClr val="41C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2">
            <a:extLst>
              <a:ext uri="{FF2B5EF4-FFF2-40B4-BE49-F238E27FC236}">
                <a16:creationId xmlns:a16="http://schemas.microsoft.com/office/drawing/2014/main" id="{4959E3CC-5412-244E-88EA-59CC538EC47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93260" y="1718307"/>
            <a:ext cx="3205480" cy="17431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8" name="Picture Placeholder 12">
            <a:extLst>
              <a:ext uri="{FF2B5EF4-FFF2-40B4-BE49-F238E27FC236}">
                <a16:creationId xmlns:a16="http://schemas.microsoft.com/office/drawing/2014/main" id="{2222B8C1-AA69-4B49-A1A9-A7127BDFD14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73238" y="1718307"/>
            <a:ext cx="3205480" cy="17431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/>
          </a:p>
        </p:txBody>
      </p:sp>
      <p:sp>
        <p:nvSpPr>
          <p:cNvPr id="9" name="Picture Placeholder 12">
            <a:extLst>
              <a:ext uri="{FF2B5EF4-FFF2-40B4-BE49-F238E27FC236}">
                <a16:creationId xmlns:a16="http://schemas.microsoft.com/office/drawing/2014/main" id="{4CCA7A55-9FB7-C54A-B864-79564FF2356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10742" y="1718307"/>
            <a:ext cx="3205480" cy="17431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7134E4A-4C8F-7C4D-8EEC-80EA4A537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297" y="719976"/>
            <a:ext cx="9194104" cy="97071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Snip Single Corner Rectangle 17">
            <a:extLst>
              <a:ext uri="{FF2B5EF4-FFF2-40B4-BE49-F238E27FC236}">
                <a16:creationId xmlns:a16="http://schemas.microsoft.com/office/drawing/2014/main" id="{C3CA2156-2D15-3740-BD83-8061C8B90307}"/>
              </a:ext>
            </a:extLst>
          </p:cNvPr>
          <p:cNvSpPr/>
          <p:nvPr userDrawn="1"/>
        </p:nvSpPr>
        <p:spPr>
          <a:xfrm rot="10800000">
            <a:off x="4480733" y="3485614"/>
            <a:ext cx="3246644" cy="2652410"/>
          </a:xfrm>
          <a:prstGeom prst="snip1Rect">
            <a:avLst>
              <a:gd name="adj" fmla="val 9983"/>
            </a:avLst>
          </a:prstGeom>
          <a:solidFill>
            <a:srgbClr val="006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nip Single Corner Rectangle 19">
            <a:extLst>
              <a:ext uri="{FF2B5EF4-FFF2-40B4-BE49-F238E27FC236}">
                <a16:creationId xmlns:a16="http://schemas.microsoft.com/office/drawing/2014/main" id="{AC10EF70-F79D-DA4E-82F6-121F89EDEC79}"/>
              </a:ext>
            </a:extLst>
          </p:cNvPr>
          <p:cNvSpPr/>
          <p:nvPr userDrawn="1"/>
        </p:nvSpPr>
        <p:spPr>
          <a:xfrm rot="10800000">
            <a:off x="8100755" y="3485614"/>
            <a:ext cx="3246644" cy="2652410"/>
          </a:xfrm>
          <a:prstGeom prst="snip1Rect">
            <a:avLst>
              <a:gd name="adj" fmla="val 9983"/>
            </a:avLst>
          </a:prstGeom>
          <a:solidFill>
            <a:srgbClr val="E9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F0C4B83B-9960-144E-B34B-CC379D441515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1122401" y="3782859"/>
            <a:ext cx="2718149" cy="2079321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E1B99FBD-0CE7-C34E-88CA-131EB34A2A74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4737959" y="3782859"/>
            <a:ext cx="2718149" cy="2079321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4E6E9361-E4FE-A64A-AF30-EE7F331DFB71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364028" y="3782859"/>
            <a:ext cx="2718149" cy="2079321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2974170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Layout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C9D20C-F84C-BD4B-8017-5F1A23B2A0F7}"/>
              </a:ext>
            </a:extLst>
          </p:cNvPr>
          <p:cNvSpPr/>
          <p:nvPr userDrawn="1"/>
        </p:nvSpPr>
        <p:spPr>
          <a:xfrm>
            <a:off x="0" y="-258581"/>
            <a:ext cx="12192000" cy="3687581"/>
          </a:xfrm>
          <a:prstGeom prst="rect">
            <a:avLst/>
          </a:prstGeom>
          <a:solidFill>
            <a:srgbClr val="41C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26C57C-3BAB-AD44-AA2C-697D4CF5DA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871" y="470830"/>
            <a:ext cx="2251178" cy="224362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734CE5A-1574-5645-AA66-ED174DC69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0230" y="420726"/>
            <a:ext cx="7633569" cy="970712"/>
          </a:xfrm>
        </p:spPr>
        <p:txBody>
          <a:bodyPr>
            <a:noAutofit/>
          </a:bodyPr>
          <a:lstStyle>
            <a:lvl1pPr>
              <a:defRPr sz="4000">
                <a:solidFill>
                  <a:srgbClr val="0065A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015C85E-D9F5-694B-A9BA-E8B1B8B2B02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838200" y="4008329"/>
            <a:ext cx="10515597" cy="1954060"/>
          </a:xfrm>
        </p:spPr>
        <p:txBody>
          <a:bodyPr>
            <a:noAutofit/>
          </a:bodyPr>
          <a:lstStyle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1"/>
            <a:r>
              <a:rPr lang="en-US" dirty="0"/>
              <a:t>Click to edit copy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DC44615-4EF1-AF42-A400-FA179B2FE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0229" y="1422968"/>
            <a:ext cx="7633568" cy="1383294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54430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Layout Pho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4D52EA67-F4FC-975C-CCA5-4B094250C7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00381" y="-33339"/>
            <a:ext cx="6034481" cy="69342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1C027C-0D4F-6A43-A4EA-CD462D79BECC}"/>
              </a:ext>
            </a:extLst>
          </p:cNvPr>
          <p:cNvSpPr/>
          <p:nvPr userDrawn="1"/>
        </p:nvSpPr>
        <p:spPr>
          <a:xfrm>
            <a:off x="-1" y="0"/>
            <a:ext cx="620038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F4B1EB9-F7E1-9E4B-B656-491EB1B74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614" y="719975"/>
            <a:ext cx="4647155" cy="1710074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729E522-4BE7-DD43-93A7-94BE9B467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6614" y="2655518"/>
            <a:ext cx="4647156" cy="349532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2786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rder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38F0ADA-7C22-DB43-8625-43FBFE8F8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963" y="905714"/>
            <a:ext cx="10510835" cy="97071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31504C2-032D-0F41-B61B-F22BF3F22C9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42963" y="2011363"/>
            <a:ext cx="10510834" cy="3940923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6DA5C1-095D-04A7-ABAA-272C8F5F74EB}"/>
              </a:ext>
            </a:extLst>
          </p:cNvPr>
          <p:cNvSpPr/>
          <p:nvPr userDrawn="1"/>
        </p:nvSpPr>
        <p:spPr>
          <a:xfrm>
            <a:off x="378619" y="385762"/>
            <a:ext cx="11434763" cy="6086476"/>
          </a:xfrm>
          <a:prstGeom prst="rect">
            <a:avLst/>
          </a:prstGeom>
          <a:noFill/>
          <a:ln w="127000">
            <a:solidFill>
              <a:srgbClr val="41C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92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rde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3B117B3E-BDBB-B64F-8EC8-81811261C438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19379" y="839440"/>
            <a:ext cx="10553243" cy="519747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1FA64D-238D-681E-144E-8AE0DDD898B8}"/>
              </a:ext>
            </a:extLst>
          </p:cNvPr>
          <p:cNvSpPr/>
          <p:nvPr userDrawn="1"/>
        </p:nvSpPr>
        <p:spPr>
          <a:xfrm>
            <a:off x="378619" y="385762"/>
            <a:ext cx="11434763" cy="6086476"/>
          </a:xfrm>
          <a:prstGeom prst="rect">
            <a:avLst/>
          </a:prstGeom>
          <a:noFill/>
          <a:ln w="127000">
            <a:solidFill>
              <a:srgbClr val="41C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32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rder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38F0ADA-7C22-DB43-8625-43FBFE8F8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0" y="815234"/>
            <a:ext cx="10620378" cy="97071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31504C2-032D-0F41-B61B-F22BF3F22C9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85810" y="1920883"/>
            <a:ext cx="5132215" cy="4136764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ED18612-F21B-5F43-9A04-44B4E0D3DADA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273972" y="1920883"/>
            <a:ext cx="5132216" cy="413676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12E838-0C7B-12D1-3E08-5861FE26F808}"/>
              </a:ext>
            </a:extLst>
          </p:cNvPr>
          <p:cNvSpPr/>
          <p:nvPr userDrawn="1"/>
        </p:nvSpPr>
        <p:spPr>
          <a:xfrm>
            <a:off x="378619" y="385762"/>
            <a:ext cx="11434763" cy="6086476"/>
          </a:xfrm>
          <a:prstGeom prst="rect">
            <a:avLst/>
          </a:prstGeom>
          <a:noFill/>
          <a:ln w="127000">
            <a:solidFill>
              <a:srgbClr val="41C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63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Layou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971D69B-6C59-8C4E-AC22-951DDFC497D4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6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F9B30CB-F234-6E47-92B3-26B778BF1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4263" y="719975"/>
            <a:ext cx="4647155" cy="1710074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06F53A-F28B-8A41-ABFA-62151A5F6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64263" y="2655518"/>
            <a:ext cx="4647156" cy="3495324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EE3786-7474-0848-B4D8-FA9889A1727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39243" y="1340285"/>
            <a:ext cx="4396635" cy="526094"/>
          </a:xfrm>
          <a:noFill/>
        </p:spPr>
        <p:txBody>
          <a:bodyPr>
            <a:noAutofit/>
          </a:bodyPr>
          <a:lstStyle>
            <a:lvl1pPr marL="0" indent="0">
              <a:buNone/>
              <a:defRPr sz="3200" b="1">
                <a:solidFill>
                  <a:srgbClr val="41C3DC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96B2600-7B7A-2840-96DE-24ED80ACD039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16625" y="2048006"/>
            <a:ext cx="4419253" cy="3757248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15837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 Ful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A757A1-A839-B0BC-E229-0B9640F6F455}"/>
              </a:ext>
            </a:extLst>
          </p:cNvPr>
          <p:cNvGrpSpPr/>
          <p:nvPr userDrawn="1"/>
        </p:nvGrpSpPr>
        <p:grpSpPr>
          <a:xfrm>
            <a:off x="4447423" y="-38099"/>
            <a:ext cx="3230107" cy="1374928"/>
            <a:chOff x="4447423" y="-38099"/>
            <a:chExt cx="3230107" cy="137492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A45D005-BB94-1A7C-7F63-5BDABE5B729F}"/>
                </a:ext>
              </a:extLst>
            </p:cNvPr>
            <p:cNvSpPr/>
            <p:nvPr userDrawn="1"/>
          </p:nvSpPr>
          <p:spPr>
            <a:xfrm>
              <a:off x="4447423" y="-38099"/>
              <a:ext cx="3230107" cy="1374928"/>
            </a:xfrm>
            <a:prstGeom prst="rect">
              <a:avLst/>
            </a:prstGeom>
            <a:solidFill>
              <a:srgbClr val="E9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F74B3EB-09BC-E3F2-81C3-D7630B837D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643435" y="209726"/>
              <a:ext cx="2870411" cy="926903"/>
            </a:xfrm>
            <a:prstGeom prst="rect">
              <a:avLst/>
            </a:prstGeom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DEAF3F2E-0800-EC91-63D5-B67FECD341AC}"/>
              </a:ext>
            </a:extLst>
          </p:cNvPr>
          <p:cNvSpPr/>
          <p:nvPr userDrawn="1"/>
        </p:nvSpPr>
        <p:spPr>
          <a:xfrm>
            <a:off x="0" y="6496050"/>
            <a:ext cx="12192000" cy="395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92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525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14DA8-15EB-6744-8851-1B27C8D85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499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12832-0C8D-DD48-AE6C-B369EC37C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4670"/>
            <a:ext cx="9144000" cy="1655762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rgbClr val="41C3D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725027-156F-76B0-5E75-CC3F1BDED78F}"/>
              </a:ext>
            </a:extLst>
          </p:cNvPr>
          <p:cNvSpPr/>
          <p:nvPr userDrawn="1"/>
        </p:nvSpPr>
        <p:spPr>
          <a:xfrm>
            <a:off x="378619" y="385762"/>
            <a:ext cx="11434763" cy="6086476"/>
          </a:xfrm>
          <a:prstGeom prst="rect">
            <a:avLst/>
          </a:prstGeom>
          <a:noFill/>
          <a:ln w="127000">
            <a:solidFill>
              <a:srgbClr val="41C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97E7A6C-7F33-406C-D4A5-1252E18D036C}"/>
              </a:ext>
            </a:extLst>
          </p:cNvPr>
          <p:cNvGrpSpPr/>
          <p:nvPr userDrawn="1"/>
        </p:nvGrpSpPr>
        <p:grpSpPr>
          <a:xfrm>
            <a:off x="4733735" y="323063"/>
            <a:ext cx="2724530" cy="1159724"/>
            <a:chOff x="4447423" y="-38099"/>
            <a:chExt cx="3230107" cy="137492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B0FB6DD-5980-F64D-023D-B09BD3A767C7}"/>
                </a:ext>
              </a:extLst>
            </p:cNvPr>
            <p:cNvSpPr/>
            <p:nvPr userDrawn="1"/>
          </p:nvSpPr>
          <p:spPr>
            <a:xfrm>
              <a:off x="4447423" y="-38099"/>
              <a:ext cx="3230107" cy="1374928"/>
            </a:xfrm>
            <a:prstGeom prst="rect">
              <a:avLst/>
            </a:prstGeom>
            <a:solidFill>
              <a:srgbClr val="E9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24E3629-1765-C22C-1A47-50B9F81B7C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643435" y="209726"/>
              <a:ext cx="2870411" cy="9269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9110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 Half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501F85A-EC70-36F9-A198-1780795B1A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319C86-1D7F-7C45-A3C2-3C371197AE33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41C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D14DA8-15EB-6744-8851-1B27C8D85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4575" y="1164519"/>
            <a:ext cx="4546948" cy="2221576"/>
          </a:xfrm>
        </p:spPr>
        <p:txBody>
          <a:bodyPr anchor="b">
            <a:noAutofit/>
          </a:bodyPr>
          <a:lstStyle>
            <a:lvl1pPr algn="ctr">
              <a:defRPr sz="5400">
                <a:solidFill>
                  <a:srgbClr val="0065A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D12832-0C8D-DD48-AE6C-B369EC37C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4575" y="3738488"/>
            <a:ext cx="4546948" cy="792803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1ACFBA2-C86B-9F02-A07B-B527646B8499}"/>
              </a:ext>
            </a:extLst>
          </p:cNvPr>
          <p:cNvGrpSpPr/>
          <p:nvPr userDrawn="1"/>
        </p:nvGrpSpPr>
        <p:grpSpPr>
          <a:xfrm>
            <a:off x="8000151" y="5753102"/>
            <a:ext cx="2472779" cy="1157284"/>
            <a:chOff x="8080834" y="5848204"/>
            <a:chExt cx="2249217" cy="10526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4A16B9-60F1-300C-F7FE-21FC17853D03}"/>
                </a:ext>
              </a:extLst>
            </p:cNvPr>
            <p:cNvSpPr/>
            <p:nvPr userDrawn="1"/>
          </p:nvSpPr>
          <p:spPr>
            <a:xfrm>
              <a:off x="8080834" y="5848204"/>
              <a:ext cx="2249217" cy="1052655"/>
            </a:xfrm>
            <a:prstGeom prst="rect">
              <a:avLst/>
            </a:prstGeom>
            <a:solidFill>
              <a:srgbClr val="E9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BC2B7C8-033D-A120-A869-C898764384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8217323" y="6016441"/>
              <a:ext cx="1998750" cy="645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8330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Photo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48689813-023B-7008-7AA1-335629E592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42863" y="-61912"/>
            <a:ext cx="12277725" cy="69580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nip Single Corner Rectangle 7">
            <a:extLst>
              <a:ext uri="{FF2B5EF4-FFF2-40B4-BE49-F238E27FC236}">
                <a16:creationId xmlns:a16="http://schemas.microsoft.com/office/drawing/2014/main" id="{4A5D63C8-C2A8-7C47-8682-2C6561F30FB7}"/>
              </a:ext>
            </a:extLst>
          </p:cNvPr>
          <p:cNvSpPr/>
          <p:nvPr userDrawn="1"/>
        </p:nvSpPr>
        <p:spPr>
          <a:xfrm>
            <a:off x="-42863" y="1596452"/>
            <a:ext cx="5844055" cy="3665096"/>
          </a:xfrm>
          <a:prstGeom prst="snip1Rect">
            <a:avLst/>
          </a:prstGeom>
          <a:solidFill>
            <a:srgbClr val="006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29DFB-9B3A-3247-9504-800CFE6DF18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3775" y="2179529"/>
            <a:ext cx="4622104" cy="526094"/>
          </a:xfrm>
        </p:spPr>
        <p:txBody>
          <a:bodyPr>
            <a:noAutofit/>
          </a:bodyPr>
          <a:lstStyle>
            <a:lvl1pPr marL="0" indent="0">
              <a:buNone/>
              <a:defRPr sz="3200" b="1">
                <a:solidFill>
                  <a:srgbClr val="41C3DC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579EA-4BF7-4D45-AA41-ADCE7348C5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4363" y="2892425"/>
            <a:ext cx="4641850" cy="175260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 marL="800100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257300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1"/>
            <a:r>
              <a:rPr lang="en-US" dirty="0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664105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Photo Tea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48689813-023B-7008-7AA1-335629E592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42863" y="-61912"/>
            <a:ext cx="12277725" cy="69580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nip Single Corner Rectangle 7">
            <a:extLst>
              <a:ext uri="{FF2B5EF4-FFF2-40B4-BE49-F238E27FC236}">
                <a16:creationId xmlns:a16="http://schemas.microsoft.com/office/drawing/2014/main" id="{4A5D63C8-C2A8-7C47-8682-2C6561F30FB7}"/>
              </a:ext>
            </a:extLst>
          </p:cNvPr>
          <p:cNvSpPr/>
          <p:nvPr userDrawn="1"/>
        </p:nvSpPr>
        <p:spPr>
          <a:xfrm>
            <a:off x="-42863" y="1596452"/>
            <a:ext cx="5844055" cy="3665096"/>
          </a:xfrm>
          <a:prstGeom prst="snip1Rect">
            <a:avLst/>
          </a:prstGeom>
          <a:solidFill>
            <a:srgbClr val="41C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29DFB-9B3A-3247-9504-800CFE6DF18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3775" y="2179529"/>
            <a:ext cx="4622104" cy="526094"/>
          </a:xfrm>
        </p:spPr>
        <p:txBody>
          <a:bodyPr>
            <a:noAutofit/>
          </a:bodyPr>
          <a:lstStyle>
            <a:lvl1pPr marL="0" indent="0">
              <a:buNone/>
              <a:defRPr sz="3200" b="1">
                <a:solidFill>
                  <a:srgbClr val="0065A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579EA-4BF7-4D45-AA41-ADCE7348C5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4363" y="2892425"/>
            <a:ext cx="4641850" cy="175260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 marL="800100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257300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1"/>
            <a:r>
              <a:rPr lang="en-US" dirty="0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323732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Photo Oran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48689813-023B-7008-7AA1-335629E592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42863" y="-61912"/>
            <a:ext cx="12277725" cy="69580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nip Single Corner Rectangle 7">
            <a:extLst>
              <a:ext uri="{FF2B5EF4-FFF2-40B4-BE49-F238E27FC236}">
                <a16:creationId xmlns:a16="http://schemas.microsoft.com/office/drawing/2014/main" id="{4A5D63C8-C2A8-7C47-8682-2C6561F30FB7}"/>
              </a:ext>
            </a:extLst>
          </p:cNvPr>
          <p:cNvSpPr/>
          <p:nvPr userDrawn="1"/>
        </p:nvSpPr>
        <p:spPr>
          <a:xfrm>
            <a:off x="-42863" y="1596452"/>
            <a:ext cx="5844055" cy="3665096"/>
          </a:xfrm>
          <a:prstGeom prst="snip1Rect">
            <a:avLst/>
          </a:prstGeom>
          <a:solidFill>
            <a:srgbClr val="E9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29DFB-9B3A-3247-9504-800CFE6DF18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3775" y="2179529"/>
            <a:ext cx="4622104" cy="526094"/>
          </a:xfrm>
        </p:spPr>
        <p:txBody>
          <a:bodyPr>
            <a:noAutofit/>
          </a:bodyPr>
          <a:lstStyle>
            <a:lvl1pPr marL="0" indent="0">
              <a:buNone/>
              <a:defRPr sz="3200" b="1">
                <a:solidFill>
                  <a:srgbClr val="0065A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579EA-4BF7-4D45-AA41-ADCE7348C5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4363" y="2892425"/>
            <a:ext cx="4641850" cy="175260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 marL="800100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1257300" indent="-342900">
              <a:lnSpc>
                <a:spcPct val="100000"/>
              </a:lnSpc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1"/>
            <a:r>
              <a:rPr lang="en-US" dirty="0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4201245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>
            <a:extLst>
              <a:ext uri="{FF2B5EF4-FFF2-40B4-BE49-F238E27FC236}">
                <a16:creationId xmlns:a16="http://schemas.microsoft.com/office/drawing/2014/main" id="{F3B92569-C5A7-7848-A68F-7800D65C6A04}"/>
              </a:ext>
            </a:extLst>
          </p:cNvPr>
          <p:cNvSpPr/>
          <p:nvPr userDrawn="1"/>
        </p:nvSpPr>
        <p:spPr>
          <a:xfrm>
            <a:off x="766128" y="1116767"/>
            <a:ext cx="10732765" cy="4624466"/>
          </a:xfrm>
          <a:prstGeom prst="snip1Rect">
            <a:avLst/>
          </a:prstGeom>
          <a:solidFill>
            <a:srgbClr val="41C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459C1E-A356-FA4B-87F9-27C03BDE4818}"/>
              </a:ext>
            </a:extLst>
          </p:cNvPr>
          <p:cNvSpPr/>
          <p:nvPr userDrawn="1"/>
        </p:nvSpPr>
        <p:spPr>
          <a:xfrm>
            <a:off x="0" y="1109273"/>
            <a:ext cx="12192000" cy="4631960"/>
          </a:xfrm>
          <a:prstGeom prst="rect">
            <a:avLst/>
          </a:prstGeom>
          <a:solidFill>
            <a:srgbClr val="41C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97E3A3-E8E6-B740-AE7A-9567775038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24678" y="1908651"/>
            <a:ext cx="942643" cy="9394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EA9B32-DB08-1B48-8275-216E899DB6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14180" y="3139719"/>
            <a:ext cx="6563639" cy="541302"/>
          </a:xfrm>
        </p:spPr>
        <p:txBody>
          <a:bodyPr anchor="b">
            <a:noAutofit/>
          </a:bodyPr>
          <a:lstStyle>
            <a:lvl1pPr algn="ctr">
              <a:defRPr sz="32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FCA47-8D16-534A-A7B7-FDFA148B25A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814180" y="3782860"/>
            <a:ext cx="6563639" cy="121502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copy</a:t>
            </a:r>
          </a:p>
        </p:txBody>
      </p:sp>
    </p:spTree>
    <p:extLst>
      <p:ext uri="{BB962C8B-B14F-4D97-AF65-F5344CB8AC3E}">
        <p14:creationId xmlns:p14="http://schemas.microsoft.com/office/powerpoint/2010/main" val="1488052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Left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CA573-8ECC-C34C-B3DA-1CB5F32B4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3304" y="365125"/>
            <a:ext cx="8642960" cy="1325563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5A9705-DB95-DD49-8062-376F94359B40}"/>
              </a:ext>
            </a:extLst>
          </p:cNvPr>
          <p:cNvSpPr/>
          <p:nvPr userDrawn="1"/>
        </p:nvSpPr>
        <p:spPr>
          <a:xfrm>
            <a:off x="0" y="0"/>
            <a:ext cx="1943725" cy="6858000"/>
          </a:xfrm>
          <a:prstGeom prst="rect">
            <a:avLst/>
          </a:prstGeom>
          <a:solidFill>
            <a:srgbClr val="006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B36104E6-5117-2B42-B06C-9F5A9263737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793303" y="2243024"/>
            <a:ext cx="8642960" cy="380523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Font typeface="+mj-lt"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copy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BB0254A-2E8C-914F-AB24-C6659AC38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3303" y="1712818"/>
            <a:ext cx="8642960" cy="51918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rgbClr val="41C3D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8179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D7CB5-5A42-BD4C-A1A5-26CC28AD5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9D32B-1208-AA43-BFB1-B9E49D55F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45C2C-F721-0E4E-842A-14682E103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DAA15AB4-A426-CD44-B47F-3D2B20D509BE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EA6B6-CF39-004F-A0D2-5B2C34388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71E30-4F59-1C42-A4A0-178B85B72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3D3E0A8-754B-BB4E-BCC4-C7C91BE82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0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8" r:id="rId2"/>
    <p:sldLayoutId id="2147483649" r:id="rId3"/>
    <p:sldLayoutId id="2147483661" r:id="rId4"/>
    <p:sldLayoutId id="2147483672" r:id="rId5"/>
    <p:sldLayoutId id="2147483673" r:id="rId6"/>
    <p:sldLayoutId id="2147483666" r:id="rId7"/>
    <p:sldLayoutId id="2147483651" r:id="rId8"/>
    <p:sldLayoutId id="2147483652" r:id="rId9"/>
    <p:sldLayoutId id="2147483662" r:id="rId10"/>
    <p:sldLayoutId id="2147483664" r:id="rId11"/>
    <p:sldLayoutId id="2147483663" r:id="rId12"/>
    <p:sldLayoutId id="2147483665" r:id="rId13"/>
    <p:sldLayoutId id="2147483654" r:id="rId14"/>
    <p:sldLayoutId id="2147483655" r:id="rId15"/>
    <p:sldLayoutId id="2147483669" r:id="rId16"/>
    <p:sldLayoutId id="2147483670" r:id="rId17"/>
    <p:sldLayoutId id="2147483671" r:id="rId18"/>
    <p:sldLayoutId id="2147483656" r:id="rId19"/>
    <p:sldLayoutId id="2147483667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5A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3FD9B-0C5F-4247-B068-0B7032B50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63D59-CD56-924D-8EB6-5283A91A8D9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2793303" y="1690688"/>
            <a:ext cx="8642960" cy="4357572"/>
          </a:xfrm>
        </p:spPr>
        <p:txBody>
          <a:bodyPr/>
          <a:lstStyle/>
          <a:p>
            <a:pPr>
              <a:lnSpc>
                <a:spcPts val="1600"/>
              </a:lnSpc>
            </a:pPr>
            <a:r>
              <a:rPr lang="en-US" sz="1450" b="1" dirty="0"/>
              <a:t>To add new slides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50" dirty="0"/>
              <a:t>Under the home tab, click on the arrow next to “new slide.” 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50" dirty="0"/>
              <a:t>Select the template you would like to use. A new slide will be inserted.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50" dirty="0"/>
              <a:t>Click in the box to add your content.</a:t>
            </a:r>
          </a:p>
          <a:p>
            <a:pPr>
              <a:lnSpc>
                <a:spcPts val="1600"/>
              </a:lnSpc>
            </a:pPr>
            <a:endParaRPr lang="en-US" sz="1450" dirty="0"/>
          </a:p>
          <a:p>
            <a:pPr>
              <a:lnSpc>
                <a:spcPts val="1600"/>
              </a:lnSpc>
            </a:pPr>
            <a:r>
              <a:rPr lang="en-US" sz="1450" b="1" dirty="0"/>
              <a:t>To change slide template style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50" dirty="0"/>
              <a:t>View the slide you want to change.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50" dirty="0"/>
              <a:t>On the home tab, select the drop-down arrow for “layout.” This will allow you to see the layout options. 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50" dirty="0"/>
              <a:t>Click the option you want to change to. Your text may shift and you may need to make adjustments to accommodate the change. </a:t>
            </a:r>
          </a:p>
          <a:p>
            <a:pPr>
              <a:lnSpc>
                <a:spcPts val="1600"/>
              </a:lnSpc>
            </a:pPr>
            <a:endParaRPr lang="en-US" sz="1450" dirty="0"/>
          </a:p>
          <a:p>
            <a:pPr>
              <a:lnSpc>
                <a:spcPts val="1600"/>
              </a:lnSpc>
            </a:pPr>
            <a:r>
              <a:rPr lang="en-US" sz="1450" b="1" dirty="0"/>
              <a:t>Note</a:t>
            </a:r>
          </a:p>
          <a:p>
            <a:pPr marL="285750" indent="-285750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sz="1450" dirty="0"/>
              <a:t>This template is brand compliant. Please do not make changes to the </a:t>
            </a:r>
            <a:br>
              <a:rPr lang="en-US" sz="1450" dirty="0"/>
            </a:br>
            <a:r>
              <a:rPr lang="en-US" sz="1450" dirty="0"/>
              <a:t>design elements.</a:t>
            </a:r>
          </a:p>
        </p:txBody>
      </p:sp>
    </p:spTree>
    <p:extLst>
      <p:ext uri="{BB962C8B-B14F-4D97-AF65-F5344CB8AC3E}">
        <p14:creationId xmlns:p14="http://schemas.microsoft.com/office/powerpoint/2010/main" val="3874378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ilders Club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5A1"/>
      </a:accent1>
      <a:accent2>
        <a:srgbClr val="41C3DC"/>
      </a:accent2>
      <a:accent3>
        <a:srgbClr val="F78E1E"/>
      </a:accent3>
      <a:accent4>
        <a:srgbClr val="FCC607"/>
      </a:accent4>
      <a:accent5>
        <a:srgbClr val="003874"/>
      </a:accent5>
      <a:accent6>
        <a:srgbClr val="8DC63F"/>
      </a:accent6>
      <a:hlink>
        <a:srgbClr val="41C3DC"/>
      </a:hlink>
      <a:folHlink>
        <a:srgbClr val="A9A9A9"/>
      </a:folHlink>
    </a:clrScheme>
    <a:fontScheme name="Builders Club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128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Office Theme</vt:lpstr>
      <vt:lpstr>How to use this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Wells</dc:creator>
  <cp:lastModifiedBy>lindsey wells</cp:lastModifiedBy>
  <cp:revision>43</cp:revision>
  <cp:lastPrinted>2020-10-07T21:28:51Z</cp:lastPrinted>
  <dcterms:created xsi:type="dcterms:W3CDTF">2020-10-07T18:00:03Z</dcterms:created>
  <dcterms:modified xsi:type="dcterms:W3CDTF">2022-08-30T18:00:42Z</dcterms:modified>
</cp:coreProperties>
</file>